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13"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5" userDrawn="1">
          <p15:clr>
            <a:srgbClr val="A4A3A4"/>
          </p15:clr>
        </p15:guide>
        <p15:guide id="12" pos="13258" userDrawn="1">
          <p15:clr>
            <a:srgbClr val="A4A3A4"/>
          </p15:clr>
        </p15:guide>
        <p15:guide id="13" pos="10171" userDrawn="1">
          <p15:clr>
            <a:srgbClr val="A4A3A4"/>
          </p15:clr>
        </p15:guide>
        <p15:guide id="14" pos="12859" userDrawn="1">
          <p15:clr>
            <a:srgbClr val="A4A3A4"/>
          </p15:clr>
        </p15:guide>
        <p15:guide id="15" pos="13654" userDrawn="1">
          <p15:clr>
            <a:srgbClr val="A4A3A4"/>
          </p15:clr>
        </p15:guide>
        <p15:guide id="16" pos="10563" userDrawn="1">
          <p15:clr>
            <a:srgbClr val="A4A3A4"/>
          </p15:clr>
        </p15:guide>
        <p15:guide id="17" pos="9769"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1" userDrawn="1">
          <p15:clr>
            <a:srgbClr val="A4A3A4"/>
          </p15:clr>
        </p15:guide>
        <p15:guide id="22" pos="10066"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5" autoAdjust="0"/>
    <p:restoredTop sz="93907" autoAdjust="0"/>
  </p:normalViewPr>
  <p:slideViewPr>
    <p:cSldViewPr snapToGrid="0">
      <p:cViewPr>
        <p:scale>
          <a:sx n="78" d="100"/>
          <a:sy n="78" d="100"/>
        </p:scale>
        <p:origin x="-5380" y="-3248"/>
      </p:cViewPr>
      <p:guideLst>
        <p:guide orient="horz" pos="5413"/>
        <p:guide orient="horz" pos="8163"/>
        <p:guide orient="horz" pos="2926"/>
        <p:guide orient="horz" pos="9174"/>
        <p:guide orient="horz" pos="1673"/>
        <p:guide orient="horz" pos="7800"/>
        <p:guide orient="horz" pos="2241"/>
        <p:guide orient="horz" pos="429"/>
        <p:guide orient="horz" pos="4988"/>
        <p:guide orient="horz" pos="8359"/>
        <p:guide pos="19705"/>
        <p:guide pos="13258"/>
        <p:guide pos="10171"/>
        <p:guide pos="12859"/>
        <p:guide pos="13654"/>
        <p:guide pos="10563"/>
        <p:guide pos="9769"/>
        <p:guide pos="557"/>
        <p:guide pos="6465"/>
        <p:guide orient="horz" pos="8153"/>
        <p:guide orient="horz" pos="4811"/>
        <p:guide pos="10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3" d="100"/>
        <a:sy n="133" d="100"/>
      </p:scale>
      <p:origin x="0" y="0"/>
    </p:cViewPr>
  </p:sorterViewPr>
  <p:notesViewPr>
    <p:cSldViewPr snapToGrid="0">
      <p:cViewPr varScale="1">
        <p:scale>
          <a:sx n="47" d="100"/>
          <a:sy n="47" d="100"/>
        </p:scale>
        <p:origin x="-2370" y="-9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2/19/2019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2/19/2019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jpeg"/><Relationship Id="rId21" Type="http://schemas.openxmlformats.org/officeDocument/2006/relationships/image" Target="../media/image21.pn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png"/><Relationship Id="rId50" Type="http://schemas.openxmlformats.org/officeDocument/2006/relationships/image" Target="../media/image50.jpeg"/><Relationship Id="rId55" Type="http://schemas.openxmlformats.org/officeDocument/2006/relationships/image" Target="../media/image55.png"/><Relationship Id="rId63" Type="http://schemas.openxmlformats.org/officeDocument/2006/relationships/image" Target="../media/image63.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29.pn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pn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png"/><Relationship Id="rId65" Type="http://schemas.openxmlformats.org/officeDocument/2006/relationships/image" Target="../media/image65.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pn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jpe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jpeg"/><Relationship Id="rId46" Type="http://schemas.openxmlformats.org/officeDocument/2006/relationships/image" Target="../media/image46.png"/><Relationship Id="rId59"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4.png"/><Relationship Id="rId3" Type="http://schemas.openxmlformats.org/officeDocument/2006/relationships/image" Target="../media/image46.png"/><Relationship Id="rId7" Type="http://schemas.openxmlformats.org/officeDocument/2006/relationships/image" Target="../media/image73.jpeg"/><Relationship Id="rId12"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2.jpeg"/><Relationship Id="rId11" Type="http://schemas.openxmlformats.org/officeDocument/2006/relationships/image" Target="../media/image77.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70.jpe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9.png"/><Relationship Id="rId7"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0.pn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30.jpe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15.jpeg"/><Relationship Id="rId7" Type="http://schemas.openxmlformats.org/officeDocument/2006/relationships/image" Target="../media/image88.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5.xml"/><Relationship Id="rId16" Type="http://schemas.openxmlformats.org/officeDocument/2006/relationships/image" Target="../media/image96.png"/><Relationship Id="rId20"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png"/><Relationship Id="rId15" Type="http://schemas.openxmlformats.org/officeDocument/2006/relationships/image" Target="../media/image95.png"/><Relationship Id="rId10" Type="http://schemas.openxmlformats.org/officeDocument/2006/relationships/image" Target="../media/image46.png"/><Relationship Id="rId19" Type="http://schemas.openxmlformats.org/officeDocument/2006/relationships/image" Target="../media/image17.jpe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4.jpeg"/></Relationships>
</file>

<file path=ppt/slides/_rels/slide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46.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27.jpeg"/><Relationship Id="rId9"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4.jpeg"/><Relationship Id="rId3" Type="http://schemas.openxmlformats.org/officeDocument/2006/relationships/image" Target="../media/image109.png"/><Relationship Id="rId7" Type="http://schemas.openxmlformats.org/officeDocument/2006/relationships/image" Target="../media/image59.jpeg"/><Relationship Id="rId12"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110.png"/><Relationship Id="rId11" Type="http://schemas.openxmlformats.org/officeDocument/2006/relationships/image" Target="../media/image112.jpe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111.jpe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4" name="Straight Connector 723">
            <a:extLst>
              <a:ext uri="{FF2B5EF4-FFF2-40B4-BE49-F238E27FC236}">
                <a16:creationId xmlns:a16="http://schemas.microsoft.com/office/drawing/2014/main" id="{52D07312-18F8-4237-8B03-282945D82595}"/>
              </a:ext>
            </a:extLst>
          </p:cNvPr>
          <p:cNvCxnSpPr>
            <a:cxnSpLocks/>
          </p:cNvCxnSpPr>
          <p:nvPr/>
        </p:nvCxnSpPr>
        <p:spPr>
          <a:xfrm>
            <a:off x="20527095" y="3843172"/>
            <a:ext cx="4770039" cy="450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6" name="Straight Arrow Connector 725">
            <a:extLst>
              <a:ext uri="{FF2B5EF4-FFF2-40B4-BE49-F238E27FC236}">
                <a16:creationId xmlns:a16="http://schemas.microsoft.com/office/drawing/2014/main" id="{4C350CFB-AF78-40FF-8537-5BA13084927B}"/>
              </a:ext>
            </a:extLst>
          </p:cNvPr>
          <p:cNvCxnSpPr>
            <a:cxnSpLocks/>
            <a:stCxn id="727" idx="2"/>
          </p:cNvCxnSpPr>
          <p:nvPr/>
        </p:nvCxnSpPr>
        <p:spPr>
          <a:xfrm>
            <a:off x="23116737" y="3625665"/>
            <a:ext cx="18117" cy="2493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7" name="TextBox 726">
            <a:extLst>
              <a:ext uri="{FF2B5EF4-FFF2-40B4-BE49-F238E27FC236}">
                <a16:creationId xmlns:a16="http://schemas.microsoft.com/office/drawing/2014/main" id="{6D600A44-2CD8-4F44-AFFB-B8779E35C470}"/>
              </a:ext>
            </a:extLst>
          </p:cNvPr>
          <p:cNvSpPr txBox="1"/>
          <p:nvPr/>
        </p:nvSpPr>
        <p:spPr>
          <a:xfrm>
            <a:off x="21954288" y="2948557"/>
            <a:ext cx="2324897"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300" b="1" dirty="0">
                <a:solidFill>
                  <a:schemeClr val="bg1"/>
                </a:solidFill>
              </a:rPr>
              <a:t>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741936" y="2901835"/>
            <a:ext cx="709060"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6359279" y="13751579"/>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1125125" y="13751579"/>
            <a:ext cx="5284185" cy="92461"/>
          </a:xfrm>
        </p:spPr>
        <p:txBody>
          <a:bodyPr/>
          <a:lstStyle/>
          <a:p>
            <a:r>
              <a:rPr lang="en-US" dirty="0"/>
              <a:t>Confidential Property of Schneider Electric |</a:t>
            </a:r>
          </a:p>
        </p:txBody>
      </p:sp>
      <p:grpSp>
        <p:nvGrpSpPr>
          <p:cNvPr id="154" name="Group 153">
            <a:extLst>
              <a:ext uri="{FF2B5EF4-FFF2-40B4-BE49-F238E27FC236}">
                <a16:creationId xmlns:a16="http://schemas.microsoft.com/office/drawing/2014/main" id="{DAE430E8-7A77-4B60-8836-51F89275897F}"/>
              </a:ext>
            </a:extLst>
          </p:cNvPr>
          <p:cNvGrpSpPr/>
          <p:nvPr/>
        </p:nvGrpSpPr>
        <p:grpSpPr>
          <a:xfrm>
            <a:off x="11963762" y="8966220"/>
            <a:ext cx="12393387" cy="5746560"/>
            <a:chOff x="4581748" y="7733171"/>
            <a:chExt cx="12297825" cy="4333184"/>
          </a:xfrm>
        </p:grpSpPr>
        <p:grpSp>
          <p:nvGrpSpPr>
            <p:cNvPr id="4" name="Group 3">
              <a:extLst>
                <a:ext uri="{FF2B5EF4-FFF2-40B4-BE49-F238E27FC236}">
                  <a16:creationId xmlns:a16="http://schemas.microsoft.com/office/drawing/2014/main" id="{3B426AC4-9DF1-46D8-853E-023B92EB7607}"/>
                </a:ext>
              </a:extLst>
            </p:cNvPr>
            <p:cNvGrpSpPr/>
            <p:nvPr/>
          </p:nvGrpSpPr>
          <p:grpSpPr>
            <a:xfrm>
              <a:off x="10934333" y="8564845"/>
              <a:ext cx="5945240" cy="3054178"/>
              <a:chOff x="-3191043" y="822156"/>
              <a:chExt cx="5945240" cy="2948943"/>
            </a:xfrm>
          </p:grpSpPr>
          <p:cxnSp>
            <p:nvCxnSpPr>
              <p:cNvPr id="8" name="Straight Connector 7">
                <a:extLst>
                  <a:ext uri="{FF2B5EF4-FFF2-40B4-BE49-F238E27FC236}">
                    <a16:creationId xmlns:a16="http://schemas.microsoft.com/office/drawing/2014/main" id="{050A2040-E9F9-4AC1-BC27-B8D57A5D6CE4}"/>
                  </a:ext>
                </a:extLst>
              </p:cNvPr>
              <p:cNvCxnSpPr>
                <a:cxnSpLocks/>
              </p:cNvCxnSpPr>
              <p:nvPr/>
            </p:nvCxnSpPr>
            <p:spPr>
              <a:xfrm>
                <a:off x="-2877595" y="831501"/>
                <a:ext cx="2593775"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11DC28E-B46B-45D6-AB27-160A7C6A8A73}"/>
                  </a:ext>
                </a:extLst>
              </p:cNvPr>
              <p:cNvSpPr txBox="1"/>
              <p:nvPr/>
            </p:nvSpPr>
            <p:spPr>
              <a:xfrm>
                <a:off x="-2939631" y="1711736"/>
                <a:ext cx="2422499" cy="44825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Mayra Munoz</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900" dirty="0">
                    <a:solidFill>
                      <a:schemeClr val="bg1"/>
                    </a:solidFill>
                  </a:rPr>
                  <a:t>                          </a:t>
                </a:r>
              </a:p>
              <a:p>
                <a:r>
                  <a:rPr lang="en-US" sz="900" dirty="0">
                    <a:solidFill>
                      <a:schemeClr val="bg1"/>
                    </a:solidFill>
                  </a:rPr>
                  <a:t>                     </a:t>
                </a:r>
                <a:r>
                  <a:rPr lang="en-US" sz="700" dirty="0">
                    <a:solidFill>
                      <a:schemeClr val="bg1"/>
                    </a:solidFill>
                  </a:rPr>
                  <a:t>Materials/QVE-COS</a:t>
                </a:r>
                <a:endParaRPr lang="en-US" sz="900" dirty="0">
                  <a:solidFill>
                    <a:schemeClr val="bg1"/>
                  </a:solidFill>
                </a:endParaRPr>
              </a:p>
            </p:txBody>
          </p:sp>
          <p:sp>
            <p:nvSpPr>
              <p:cNvPr id="12" name="TextBox 11">
                <a:extLst>
                  <a:ext uri="{FF2B5EF4-FFF2-40B4-BE49-F238E27FC236}">
                    <a16:creationId xmlns:a16="http://schemas.microsoft.com/office/drawing/2014/main" id="{4E48BF11-42BC-4693-896D-396FBB687E30}"/>
                  </a:ext>
                </a:extLst>
              </p:cNvPr>
              <p:cNvSpPr txBox="1"/>
              <p:nvPr/>
            </p:nvSpPr>
            <p:spPr>
              <a:xfrm>
                <a:off x="269029" y="1649455"/>
                <a:ext cx="2427136" cy="470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Jose Lopez</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700" dirty="0">
                    <a:solidFill>
                      <a:schemeClr val="bg1"/>
                    </a:solidFill>
                  </a:rPr>
                  <a:t>Design 2D 3D / Geomagic Dx</a:t>
                </a:r>
              </a:p>
            </p:txBody>
          </p:sp>
          <p:sp>
            <p:nvSpPr>
              <p:cNvPr id="15" name="TextBox 14">
                <a:extLst>
                  <a:ext uri="{FF2B5EF4-FFF2-40B4-BE49-F238E27FC236}">
                    <a16:creationId xmlns:a16="http://schemas.microsoft.com/office/drawing/2014/main" id="{4474B860-4161-4458-80C9-3A3B7A39B6E4}"/>
                  </a:ext>
                </a:extLst>
              </p:cNvPr>
              <p:cNvSpPr txBox="1"/>
              <p:nvPr/>
            </p:nvSpPr>
            <p:spPr>
              <a:xfrm>
                <a:off x="238819" y="2326215"/>
                <a:ext cx="2497123" cy="470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Anahi Contreras</a:t>
                </a:r>
              </a:p>
              <a:p>
                <a:r>
                  <a:rPr lang="en-US" sz="1100" b="1" dirty="0">
                    <a:solidFill>
                      <a:schemeClr val="bg1"/>
                    </a:solidFill>
                  </a:rPr>
                  <a:t>           </a:t>
                </a:r>
                <a:r>
                  <a:rPr lang="en-US" sz="900" b="1" dirty="0">
                    <a:solidFill>
                      <a:schemeClr val="bg1"/>
                    </a:solidFill>
                  </a:rPr>
                  <a:t>Elec-Mech Engr,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3D/Geomagic/Labels</a:t>
                </a:r>
              </a:p>
            </p:txBody>
          </p:sp>
          <p:cxnSp>
            <p:nvCxnSpPr>
              <p:cNvPr id="18" name="Straight Connector 17">
                <a:extLst>
                  <a:ext uri="{FF2B5EF4-FFF2-40B4-BE49-F238E27FC236}">
                    <a16:creationId xmlns:a16="http://schemas.microsoft.com/office/drawing/2014/main" id="{F9A3D743-2C7F-4576-A900-C08727FD236E}"/>
                  </a:ext>
                </a:extLst>
              </p:cNvPr>
              <p:cNvCxnSpPr>
                <a:cxnSpLocks/>
              </p:cNvCxnSpPr>
              <p:nvPr/>
            </p:nvCxnSpPr>
            <p:spPr>
              <a:xfrm flipH="1">
                <a:off x="-3191043" y="838158"/>
                <a:ext cx="13621" cy="25430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5CAEB8-400C-4F0C-B66E-5F543B1DA200}"/>
                  </a:ext>
                </a:extLst>
              </p:cNvPr>
              <p:cNvCxnSpPr>
                <a:cxnSpLocks/>
              </p:cNvCxnSpPr>
              <p:nvPr/>
            </p:nvCxnSpPr>
            <p:spPr>
              <a:xfrm>
                <a:off x="-3178152" y="1227424"/>
                <a:ext cx="139574" cy="953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95361B5-6C27-4D5B-96D6-A1A2B9860F38}"/>
                  </a:ext>
                </a:extLst>
              </p:cNvPr>
              <p:cNvCxnSpPr>
                <a:cxnSpLocks/>
              </p:cNvCxnSpPr>
              <p:nvPr/>
            </p:nvCxnSpPr>
            <p:spPr>
              <a:xfrm>
                <a:off x="-3178731" y="2529812"/>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158D7DD-7E4C-4B22-A7F1-36043F64ED89}"/>
                  </a:ext>
                </a:extLst>
              </p:cNvPr>
              <p:cNvCxnSpPr>
                <a:cxnSpLocks/>
              </p:cNvCxnSpPr>
              <p:nvPr/>
            </p:nvCxnSpPr>
            <p:spPr>
              <a:xfrm>
                <a:off x="-292396" y="822156"/>
                <a:ext cx="0" cy="250548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3F9F4ED-A8FC-4D20-AC25-26BFCFDE151D}"/>
                  </a:ext>
                </a:extLst>
              </p:cNvPr>
              <p:cNvCxnSpPr>
                <a:cxnSpLocks/>
              </p:cNvCxnSpPr>
              <p:nvPr/>
            </p:nvCxnSpPr>
            <p:spPr>
              <a:xfrm>
                <a:off x="-3165281" y="3372596"/>
                <a:ext cx="1281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30A9657-387F-4209-8577-073A191C17B2}"/>
                  </a:ext>
                </a:extLst>
              </p:cNvPr>
              <p:cNvCxnSpPr>
                <a:cxnSpLocks/>
              </p:cNvCxnSpPr>
              <p:nvPr/>
            </p:nvCxnSpPr>
            <p:spPr>
              <a:xfrm>
                <a:off x="-252163" y="1232192"/>
                <a:ext cx="1410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2878832" y="3135093"/>
                <a:ext cx="2379613" cy="44825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sp>
            <p:nvSpPr>
              <p:cNvPr id="33" name="TextBox 32">
                <a:extLst>
                  <a:ext uri="{FF2B5EF4-FFF2-40B4-BE49-F238E27FC236}">
                    <a16:creationId xmlns:a16="http://schemas.microsoft.com/office/drawing/2014/main" id="{0FCF87DA-39A1-4606-9803-7DA1C6633DB3}"/>
                  </a:ext>
                </a:extLst>
              </p:cNvPr>
              <p:cNvSpPr txBox="1"/>
              <p:nvPr/>
            </p:nvSpPr>
            <p:spPr>
              <a:xfrm>
                <a:off x="328457" y="2967134"/>
                <a:ext cx="2425740" cy="43705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6" name="TextBox 35">
                <a:extLst>
                  <a:ext uri="{FF2B5EF4-FFF2-40B4-BE49-F238E27FC236}">
                    <a16:creationId xmlns:a16="http://schemas.microsoft.com/office/drawing/2014/main" id="{68E7D583-4FB5-49BB-82B1-ACCE424A3C64}"/>
                  </a:ext>
                </a:extLst>
              </p:cNvPr>
              <p:cNvSpPr txBox="1"/>
              <p:nvPr/>
            </p:nvSpPr>
            <p:spPr>
              <a:xfrm>
                <a:off x="-2812687" y="1006814"/>
                <a:ext cx="2281442" cy="42584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Karla Sauceda</a:t>
                </a:r>
              </a:p>
              <a:p>
                <a:r>
                  <a:rPr lang="en-US" sz="11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br>
                  <a:rPr lang="en-US" sz="500" b="1" dirty="0">
                    <a:solidFill>
                      <a:schemeClr val="bg1"/>
                    </a:solidFill>
                  </a:rPr>
                </a:br>
                <a:r>
                  <a:rPr lang="en-US" sz="500" b="1" dirty="0">
                    <a:solidFill>
                      <a:schemeClr val="bg1"/>
                    </a:solidFill>
                  </a:rPr>
                  <a:t>                             </a:t>
                </a:r>
                <a:r>
                  <a:rPr lang="en-US" sz="700" dirty="0">
                    <a:solidFill>
                      <a:schemeClr val="bg1"/>
                    </a:solidFill>
                  </a:rPr>
                  <a:t>Plastics/QVE -COS</a:t>
                </a:r>
                <a:endParaRPr lang="en-US" sz="9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54129" y="960548"/>
                <a:ext cx="2435936" cy="4929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1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2701675" y="2416636"/>
                <a:ext cx="2267558" cy="42584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500" b="1" dirty="0">
                    <a:solidFill>
                      <a:schemeClr val="bg1"/>
                    </a:solidFill>
                  </a:rPr>
                  <a:t>PIIT MTY MEX</a:t>
                </a:r>
              </a:p>
              <a:p>
                <a:r>
                  <a:rPr lang="en-US" sz="500" b="1" dirty="0">
                    <a:solidFill>
                      <a:schemeClr val="bg1"/>
                    </a:solidFill>
                  </a:rPr>
                  <a:t>                            </a:t>
                </a:r>
                <a:r>
                  <a:rPr lang="en-US" sz="700" dirty="0">
                    <a:solidFill>
                      <a:schemeClr val="bg1"/>
                    </a:solidFill>
                  </a:rPr>
                  <a:t>QVE-COS</a:t>
                </a:r>
              </a:p>
            </p:txBody>
          </p:sp>
          <p:pic>
            <p:nvPicPr>
              <p:cNvPr id="46" name="Picture 45">
                <a:extLst>
                  <a:ext uri="{FF2B5EF4-FFF2-40B4-BE49-F238E27FC236}">
                    <a16:creationId xmlns:a16="http://schemas.microsoft.com/office/drawing/2014/main" id="{C1CFE948-63B3-494C-9F2D-C55BB168303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30559" y="915528"/>
                <a:ext cx="728583" cy="656127"/>
              </a:xfrm>
              <a:prstGeom prst="ellipse">
                <a:avLst/>
              </a:prstGeom>
              <a:ln w="12700" cap="rnd">
                <a:solidFill>
                  <a:schemeClr val="bg1"/>
                </a:solidFill>
                <a:prstDash val="solid"/>
              </a:ln>
              <a:effectLst/>
            </p:spPr>
          </p:pic>
          <p:pic>
            <p:nvPicPr>
              <p:cNvPr id="47" name="Picture 46">
                <a:extLst>
                  <a:ext uri="{FF2B5EF4-FFF2-40B4-BE49-F238E27FC236}">
                    <a16:creationId xmlns:a16="http://schemas.microsoft.com/office/drawing/2014/main" id="{5F89C880-DDBA-4F9C-BFDF-AF95C8D202E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896" y="905376"/>
                <a:ext cx="667006" cy="650490"/>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23380" y="2343308"/>
                <a:ext cx="714223" cy="681560"/>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BD41382B-ACE6-48ED-B9D7-F447D38146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33714" y="1608974"/>
                <a:ext cx="719020" cy="719433"/>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4749" y="1614906"/>
                <a:ext cx="741903" cy="644802"/>
              </a:xfrm>
              <a:prstGeom prst="ellipse">
                <a:avLst/>
              </a:prstGeom>
              <a:ln w="12700" cap="rnd">
                <a:solidFill>
                  <a:srgbClr val="FFFFFF"/>
                </a:solidFill>
                <a:prstDash val="solid"/>
              </a:ln>
              <a:effectLst/>
            </p:spPr>
          </p:pic>
          <p:pic>
            <p:nvPicPr>
              <p:cNvPr id="52" name="Picture 51">
                <a:extLst>
                  <a:ext uri="{FF2B5EF4-FFF2-40B4-BE49-F238E27FC236}">
                    <a16:creationId xmlns:a16="http://schemas.microsoft.com/office/drawing/2014/main" id="{885C1444-3C75-46D6-9F23-0A19161190A5}"/>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995967" y="3067960"/>
                <a:ext cx="703843" cy="703139"/>
              </a:xfrm>
              <a:prstGeom prst="ellipse">
                <a:avLst/>
              </a:prstGeom>
              <a:ln w="12700" cap="rnd">
                <a:solidFill>
                  <a:schemeClr val="bg1"/>
                </a:solidFill>
                <a:prstDash val="solid"/>
              </a:ln>
              <a:effectLst/>
            </p:spPr>
          </p:pic>
          <p:pic>
            <p:nvPicPr>
              <p:cNvPr id="53" name="Picture 52">
                <a:extLst>
                  <a:ext uri="{FF2B5EF4-FFF2-40B4-BE49-F238E27FC236}">
                    <a16:creationId xmlns:a16="http://schemas.microsoft.com/office/drawing/2014/main" id="{12E8D669-19B8-4351-89A4-194E399D2382}"/>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7063" y="2890469"/>
                <a:ext cx="694957" cy="644803"/>
              </a:xfrm>
              <a:prstGeom prst="ellipse">
                <a:avLst/>
              </a:prstGeom>
              <a:ln w="12700" cap="rnd">
                <a:solidFill>
                  <a:schemeClr val="bg1"/>
                </a:solidFill>
                <a:prstDash val="solid"/>
              </a:ln>
              <a:effectLst/>
            </p:spPr>
          </p:pic>
          <p:cxnSp>
            <p:nvCxnSpPr>
              <p:cNvPr id="23" name="Straight Arrow Connector 22">
                <a:extLst>
                  <a:ext uri="{FF2B5EF4-FFF2-40B4-BE49-F238E27FC236}">
                    <a16:creationId xmlns:a16="http://schemas.microsoft.com/office/drawing/2014/main" id="{B266FA2F-DE92-41D5-AF37-45920242E23F}"/>
                  </a:ext>
                </a:extLst>
              </p:cNvPr>
              <p:cNvCxnSpPr/>
              <p:nvPr/>
            </p:nvCxnSpPr>
            <p:spPr>
              <a:xfrm>
                <a:off x="-292396" y="2527831"/>
                <a:ext cx="203463"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10C2B3E-335F-4C7F-82D2-3C2ED128C534}"/>
                  </a:ext>
                </a:extLst>
              </p:cNvPr>
              <p:cNvCxnSpPr/>
              <p:nvPr/>
            </p:nvCxnSpPr>
            <p:spPr>
              <a:xfrm>
                <a:off x="-282201" y="1768087"/>
                <a:ext cx="203463"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4BB151-0211-431E-BB89-DE37D842979E}"/>
                  </a:ext>
                </a:extLst>
              </p:cNvPr>
              <p:cNvCxnSpPr>
                <a:cxnSpLocks/>
              </p:cNvCxnSpPr>
              <p:nvPr/>
            </p:nvCxnSpPr>
            <p:spPr>
              <a:xfrm>
                <a:off x="-292396" y="3327856"/>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45D824D-42C6-413B-83CD-07EE2D7282F7}"/>
                  </a:ext>
                </a:extLst>
              </p:cNvPr>
              <p:cNvCxnSpPr>
                <a:cxnSpLocks/>
              </p:cNvCxnSpPr>
              <p:nvPr/>
            </p:nvCxnSpPr>
            <p:spPr>
              <a:xfrm flipV="1">
                <a:off x="-3178731" y="1942174"/>
                <a:ext cx="148171"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C137F8B3-4F78-4E07-A946-A0CD17C4E6C6}"/>
                </a:ext>
              </a:extLst>
            </p:cNvPr>
            <p:cNvGrpSpPr/>
            <p:nvPr/>
          </p:nvGrpSpPr>
          <p:grpSpPr>
            <a:xfrm>
              <a:off x="4581748" y="7733171"/>
              <a:ext cx="8399942" cy="4333184"/>
              <a:chOff x="-84448" y="920516"/>
              <a:chExt cx="8399942" cy="4333184"/>
            </a:xfrm>
          </p:grpSpPr>
          <p:grpSp>
            <p:nvGrpSpPr>
              <p:cNvPr id="102" name="Group 101">
                <a:extLst>
                  <a:ext uri="{FF2B5EF4-FFF2-40B4-BE49-F238E27FC236}">
                    <a16:creationId xmlns:a16="http://schemas.microsoft.com/office/drawing/2014/main" id="{A06CD1FB-FDD4-4A1D-9F15-61C2CF8556D9}"/>
                  </a:ext>
                </a:extLst>
              </p:cNvPr>
              <p:cNvGrpSpPr/>
              <p:nvPr/>
            </p:nvGrpSpPr>
            <p:grpSpPr>
              <a:xfrm>
                <a:off x="-84448" y="921322"/>
                <a:ext cx="8399942" cy="4237317"/>
                <a:chOff x="46962" y="56203"/>
                <a:chExt cx="8399942" cy="4237317"/>
              </a:xfrm>
            </p:grpSpPr>
            <p:sp>
              <p:nvSpPr>
                <p:cNvPr id="113" name="TextBox 112">
                  <a:extLst>
                    <a:ext uri="{FF2B5EF4-FFF2-40B4-BE49-F238E27FC236}">
                      <a16:creationId xmlns:a16="http://schemas.microsoft.com/office/drawing/2014/main" id="{0EE6C759-BBA6-4FB6-8D6E-6D204D978EC2}"/>
                    </a:ext>
                  </a:extLst>
                </p:cNvPr>
                <p:cNvSpPr txBox="1"/>
                <p:nvPr/>
              </p:nvSpPr>
              <p:spPr>
                <a:xfrm>
                  <a:off x="3519896" y="118254"/>
                  <a:ext cx="2621536" cy="51066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sp>
              <p:nvSpPr>
                <p:cNvPr id="114" name="Oval 113">
                  <a:extLst>
                    <a:ext uri="{FF2B5EF4-FFF2-40B4-BE49-F238E27FC236}">
                      <a16:creationId xmlns:a16="http://schemas.microsoft.com/office/drawing/2014/main" id="{F5718E11-5865-410B-B526-619CEA5EB9D6}"/>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a:extLst>
                    <a:ext uri="{FF2B5EF4-FFF2-40B4-BE49-F238E27FC236}">
                      <a16:creationId xmlns:a16="http://schemas.microsoft.com/office/drawing/2014/main" id="{582C1BFC-F133-48FA-B551-EDC7684B002F}"/>
                    </a:ext>
                  </a:extLst>
                </p:cNvPr>
                <p:cNvCxnSpPr>
                  <a:cxnSpLocks/>
                </p:cNvCxnSpPr>
                <p:nvPr/>
              </p:nvCxnSpPr>
              <p:spPr>
                <a:xfrm>
                  <a:off x="95968" y="897241"/>
                  <a:ext cx="3427132"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C707AF45-5C86-493F-8778-E4A0801B0B98}"/>
                    </a:ext>
                  </a:extLst>
                </p:cNvPr>
                <p:cNvSpPr txBox="1"/>
                <p:nvPr/>
              </p:nvSpPr>
              <p:spPr>
                <a:xfrm>
                  <a:off x="460708" y="3059468"/>
                  <a:ext cx="2547338"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491959" y="3805962"/>
                  <a:ext cx="2475733"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3580473" y="3449712"/>
                  <a:ext cx="2427134" cy="3079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p:txBody>
            </p:sp>
            <p:sp>
              <p:nvSpPr>
                <p:cNvPr id="122" name="Oval 121">
                  <a:extLst>
                    <a:ext uri="{FF2B5EF4-FFF2-40B4-BE49-F238E27FC236}">
                      <a16:creationId xmlns:a16="http://schemas.microsoft.com/office/drawing/2014/main" id="{1E268F6D-72AE-4459-B300-993FF189FA00}"/>
                    </a:ext>
                  </a:extLst>
                </p:cNvPr>
                <p:cNvSpPr/>
                <p:nvPr/>
              </p:nvSpPr>
              <p:spPr>
                <a:xfrm>
                  <a:off x="3367732" y="3332292"/>
                  <a:ext cx="715619" cy="55501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3" name="Straight Connector 122">
                  <a:extLst>
                    <a:ext uri="{FF2B5EF4-FFF2-40B4-BE49-F238E27FC236}">
                      <a16:creationId xmlns:a16="http://schemas.microsoft.com/office/drawing/2014/main" id="{06482234-FBD2-4C3B-8234-DB882F90FDFA}"/>
                    </a:ext>
                  </a:extLst>
                </p:cNvPr>
                <p:cNvCxnSpPr>
                  <a:cxnSpLocks/>
                </p:cNvCxnSpPr>
                <p:nvPr/>
              </p:nvCxnSpPr>
              <p:spPr>
                <a:xfrm flipH="1">
                  <a:off x="52900" y="888442"/>
                  <a:ext cx="9259" cy="305280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4E1254B-1419-4933-BB98-F211203B3D84}"/>
                    </a:ext>
                  </a:extLst>
                </p:cNvPr>
                <p:cNvCxnSpPr>
                  <a:cxnSpLocks/>
                </p:cNvCxnSpPr>
                <p:nvPr/>
              </p:nvCxnSpPr>
              <p:spPr>
                <a:xfrm>
                  <a:off x="99764" y="1303458"/>
                  <a:ext cx="20479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EFF15C41-8114-466E-907A-A92F5E27B64A}"/>
                    </a:ext>
                  </a:extLst>
                </p:cNvPr>
                <p:cNvCxnSpPr>
                  <a:cxnSpLocks/>
                </p:cNvCxnSpPr>
                <p:nvPr/>
              </p:nvCxnSpPr>
              <p:spPr>
                <a:xfrm flipV="1">
                  <a:off x="57856" y="1924393"/>
                  <a:ext cx="148171"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9052CB87-046E-4744-AC6A-E70D50653812}"/>
                    </a:ext>
                  </a:extLst>
                </p:cNvPr>
                <p:cNvCxnSpPr>
                  <a:cxnSpLocks/>
                </p:cNvCxnSpPr>
                <p:nvPr/>
              </p:nvCxnSpPr>
              <p:spPr>
                <a:xfrm>
                  <a:off x="107022" y="2577601"/>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38DC8B9F-5384-4736-AB50-36B2CA5D746C}"/>
                    </a:ext>
                  </a:extLst>
                </p:cNvPr>
                <p:cNvCxnSpPr>
                  <a:cxnSpLocks/>
                </p:cNvCxnSpPr>
                <p:nvPr/>
              </p:nvCxnSpPr>
              <p:spPr>
                <a:xfrm>
                  <a:off x="3110616" y="1363354"/>
                  <a:ext cx="0" cy="22470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B7A6A845-E56A-4951-BD67-52C5A5935DAA}"/>
                    </a:ext>
                  </a:extLst>
                </p:cNvPr>
                <p:cNvCxnSpPr>
                  <a:cxnSpLocks/>
                </p:cNvCxnSpPr>
                <p:nvPr/>
              </p:nvCxnSpPr>
              <p:spPr>
                <a:xfrm>
                  <a:off x="3146438" y="3603665"/>
                  <a:ext cx="203463"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09578A1C-296B-4ABE-84E6-43E1F8421B27}"/>
                    </a:ext>
                  </a:extLst>
                </p:cNvPr>
                <p:cNvCxnSpPr>
                  <a:cxnSpLocks/>
                </p:cNvCxnSpPr>
                <p:nvPr/>
              </p:nvCxnSpPr>
              <p:spPr>
                <a:xfrm>
                  <a:off x="46962" y="3942393"/>
                  <a:ext cx="21157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5FFC8EC-2789-42A9-BB5D-2D8BDF950E32}"/>
                    </a:ext>
                  </a:extLst>
                </p:cNvPr>
                <p:cNvCxnSpPr>
                  <a:cxnSpLocks/>
                </p:cNvCxnSpPr>
                <p:nvPr/>
              </p:nvCxnSpPr>
              <p:spPr>
                <a:xfrm>
                  <a:off x="82370" y="3344515"/>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CCAFC85-F34F-48F1-B8B7-991571A62F54}"/>
                    </a:ext>
                  </a:extLst>
                </p:cNvPr>
                <p:cNvCxnSpPr>
                  <a:cxnSpLocks/>
                </p:cNvCxnSpPr>
                <p:nvPr/>
              </p:nvCxnSpPr>
              <p:spPr>
                <a:xfrm>
                  <a:off x="3542733" y="896750"/>
                  <a:ext cx="490417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81E34F79-EF30-4022-A21A-69A7DB895234}"/>
                    </a:ext>
                  </a:extLst>
                </p:cNvPr>
                <p:cNvCxnSpPr>
                  <a:cxnSpLocks/>
                </p:cNvCxnSpPr>
                <p:nvPr/>
              </p:nvCxnSpPr>
              <p:spPr>
                <a:xfrm flipH="1">
                  <a:off x="3107409" y="919677"/>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6" name="TextBox 135">
                  <a:extLst>
                    <a:ext uri="{FF2B5EF4-FFF2-40B4-BE49-F238E27FC236}">
                      <a16:creationId xmlns:a16="http://schemas.microsoft.com/office/drawing/2014/main" id="{D998CC62-4832-4173-AF6D-C2246958023D}"/>
                    </a:ext>
                  </a:extLst>
                </p:cNvPr>
                <p:cNvSpPr txBox="1"/>
                <p:nvPr/>
              </p:nvSpPr>
              <p:spPr>
                <a:xfrm>
                  <a:off x="3617832" y="1071232"/>
                  <a:ext cx="2530551"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3613197" y="1846514"/>
                  <a:ext cx="2535187" cy="51066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3613198" y="2641381"/>
                  <a:ext cx="2535185"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513060" y="1029708"/>
                  <a:ext cx="2512033" cy="46444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454340" y="1665029"/>
                  <a:ext cx="2513352"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sp>
              <p:nvSpPr>
                <p:cNvPr id="145" name="Oval 144">
                  <a:extLst>
                    <a:ext uri="{FF2B5EF4-FFF2-40B4-BE49-F238E27FC236}">
                      <a16:creationId xmlns:a16="http://schemas.microsoft.com/office/drawing/2014/main" id="{2F080236-897A-4FCC-9029-24C9C51742EC}"/>
                    </a:ext>
                  </a:extLst>
                </p:cNvPr>
                <p:cNvSpPr/>
                <p:nvPr/>
              </p:nvSpPr>
              <p:spPr>
                <a:xfrm>
                  <a:off x="272553" y="1638796"/>
                  <a:ext cx="665228" cy="5493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34F6B962-87B3-4C33-BC52-227335D96289}"/>
                    </a:ext>
                  </a:extLst>
                </p:cNvPr>
                <p:cNvSpPr txBox="1"/>
                <p:nvPr/>
              </p:nvSpPr>
              <p:spPr>
                <a:xfrm>
                  <a:off x="551648" y="2357862"/>
                  <a:ext cx="2403230"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Alejandra Garza</a:t>
                  </a:r>
                </a:p>
                <a:p>
                  <a:r>
                    <a:rPr lang="en-US" sz="1200" b="1" dirty="0">
                      <a:solidFill>
                        <a:schemeClr val="bg1"/>
                      </a:solidFill>
                    </a:rPr>
                    <a:t>          </a:t>
                  </a:r>
                  <a:r>
                    <a:rPr lang="en-US" sz="1001" b="1" dirty="0">
                      <a:solidFill>
                        <a:schemeClr val="bg1"/>
                      </a:solidFill>
                    </a:rPr>
                    <a:t>Elec-Mech Eng. </a:t>
                  </a:r>
                  <a:r>
                    <a:rPr lang="en-US" sz="700" b="1" dirty="0">
                      <a:solidFill>
                        <a:schemeClr val="bg1"/>
                      </a:solidFill>
                    </a:rPr>
                    <a:t>PIIT </a:t>
                  </a:r>
                  <a:r>
                    <a:rPr lang="en-US" sz="500" b="1" dirty="0">
                      <a:solidFill>
                        <a:schemeClr val="bg1"/>
                      </a:solidFill>
                    </a:rPr>
                    <a:t>MTY, MEX</a:t>
                  </a:r>
                  <a:endParaRPr lang="en-US" sz="1050" b="1" dirty="0">
                    <a:solidFill>
                      <a:schemeClr val="bg1"/>
                    </a:solidFill>
                  </a:endParaRPr>
                </a:p>
                <a:p>
                  <a:r>
                    <a:rPr lang="en-US" sz="1001" dirty="0">
                      <a:solidFill>
                        <a:schemeClr val="bg1"/>
                      </a:solidFill>
                    </a:rPr>
                    <a:t>             CoS &amp; SBO P1</a:t>
                  </a:r>
                  <a:endParaRPr lang="en-US" sz="1200" dirty="0">
                    <a:solidFill>
                      <a:schemeClr val="bg1"/>
                    </a:solidFill>
                  </a:endParaRPr>
                </a:p>
              </p:txBody>
            </p:sp>
            <p:sp>
              <p:nvSpPr>
                <p:cNvPr id="147" name="Oval 146">
                  <a:extLst>
                    <a:ext uri="{FF2B5EF4-FFF2-40B4-BE49-F238E27FC236}">
                      <a16:creationId xmlns:a16="http://schemas.microsoft.com/office/drawing/2014/main" id="{F60C15B9-E549-41B1-889D-2D87CF459CF5}"/>
                    </a:ext>
                  </a:extLst>
                </p:cNvPr>
                <p:cNvSpPr/>
                <p:nvPr/>
              </p:nvSpPr>
              <p:spPr>
                <a:xfrm>
                  <a:off x="237018" y="229713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5" name="Straight Arrow Connector 134">
                  <a:extLst>
                    <a:ext uri="{FF2B5EF4-FFF2-40B4-BE49-F238E27FC236}">
                      <a16:creationId xmlns:a16="http://schemas.microsoft.com/office/drawing/2014/main" id="{8ECB44BC-718C-4EFE-A848-923F4DADD61D}"/>
                    </a:ext>
                  </a:extLst>
                </p:cNvPr>
                <p:cNvCxnSpPr>
                  <a:cxnSpLocks/>
                </p:cNvCxnSpPr>
                <p:nvPr/>
              </p:nvCxnSpPr>
              <p:spPr>
                <a:xfrm>
                  <a:off x="3142999" y="2990382"/>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E3B42B7F-2257-4536-B80B-B898B702AA22}"/>
                    </a:ext>
                  </a:extLst>
                </p:cNvPr>
                <p:cNvCxnSpPr>
                  <a:cxnSpLocks/>
                  <a:endCxn id="110" idx="2"/>
                </p:cNvCxnSpPr>
                <p:nvPr/>
              </p:nvCxnSpPr>
              <p:spPr>
                <a:xfrm flipV="1">
                  <a:off x="3131210" y="1354599"/>
                  <a:ext cx="219661" cy="1698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9B101CE-64CF-4964-B915-BD0E38EAD230}"/>
                    </a:ext>
                  </a:extLst>
                </p:cNvPr>
                <p:cNvCxnSpPr>
                  <a:cxnSpLocks/>
                  <a:endCxn id="111" idx="2"/>
                </p:cNvCxnSpPr>
                <p:nvPr/>
              </p:nvCxnSpPr>
              <p:spPr>
                <a:xfrm flipV="1">
                  <a:off x="3131479" y="2119448"/>
                  <a:ext cx="203339" cy="1583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73435" y="1794624"/>
                <a:ext cx="711607" cy="68769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5" name="Picture 6" descr="https://spiceportal.schneider-electric.com/image/user_male_portrait?img_id=25721486&amp;img_id_token=lPG50iAdDbmY6MqBPwFwUnTzbtM%3D&amp;t=1527604770432">
                <a:extLst>
                  <a:ext uri="{FF2B5EF4-FFF2-40B4-BE49-F238E27FC236}">
                    <a16:creationId xmlns:a16="http://schemas.microsoft.com/office/drawing/2014/main" id="{FB72C7AC-C1D6-4751-BBCE-58428FCC73EE}"/>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91533" y="3148163"/>
                <a:ext cx="716242" cy="70930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3177141" y="920516"/>
                <a:ext cx="715619"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24627" y="3911850"/>
                <a:ext cx="712705" cy="6952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6803" y="4625783"/>
                <a:ext cx="740898" cy="62791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3219461" y="1873361"/>
                <a:ext cx="644469" cy="69271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l="31924" t="24901" r="23576" b="27902"/>
              <a:stretch/>
            </p:blipFill>
            <p:spPr bwMode="auto">
              <a:xfrm>
                <a:off x="3203408" y="2633701"/>
                <a:ext cx="663087" cy="701733"/>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3228037" y="3447415"/>
                <a:ext cx="702665" cy="67074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grpSp>
        <p:nvGrpSpPr>
          <p:cNvPr id="155" name="Group 154">
            <a:extLst>
              <a:ext uri="{FF2B5EF4-FFF2-40B4-BE49-F238E27FC236}">
                <a16:creationId xmlns:a16="http://schemas.microsoft.com/office/drawing/2014/main" id="{46275606-B1E8-485B-9926-CABE0A4EA50E}"/>
              </a:ext>
            </a:extLst>
          </p:cNvPr>
          <p:cNvGrpSpPr/>
          <p:nvPr/>
        </p:nvGrpSpPr>
        <p:grpSpPr>
          <a:xfrm>
            <a:off x="861649" y="9502009"/>
            <a:ext cx="8659618" cy="3859500"/>
            <a:chOff x="276455" y="766822"/>
            <a:chExt cx="8659618" cy="3859500"/>
          </a:xfrm>
        </p:grpSpPr>
        <p:sp>
          <p:nvSpPr>
            <p:cNvPr id="156" name="TextBox 155">
              <a:extLst>
                <a:ext uri="{FF2B5EF4-FFF2-40B4-BE49-F238E27FC236}">
                  <a16:creationId xmlns:a16="http://schemas.microsoft.com/office/drawing/2014/main" id="{D2E91047-1B4A-4F2B-AA1D-46D638402E48}"/>
                </a:ext>
              </a:extLst>
            </p:cNvPr>
            <p:cNvSpPr txBox="1"/>
            <p:nvPr/>
          </p:nvSpPr>
          <p:spPr>
            <a:xfrm>
              <a:off x="3629613" y="781107"/>
              <a:ext cx="226951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4792376" y="1470446"/>
              <a:ext cx="0" cy="16146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289943" y="1634958"/>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3628971" y="1796136"/>
              <a:ext cx="232427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3628971" y="2540262"/>
              <a:ext cx="2318596" cy="7080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4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 </a:t>
              </a:r>
              <a:r>
                <a:rPr lang="en-US" sz="1000" dirty="0">
                  <a:solidFill>
                    <a:schemeClr val="bg1"/>
                  </a:solidFill>
                </a:rPr>
                <a:t>Strategic Projects</a:t>
              </a:r>
            </a:p>
          </p:txBody>
        </p:sp>
        <p:sp>
          <p:nvSpPr>
            <p:cNvPr id="161" name="TextBox 160">
              <a:extLst>
                <a:ext uri="{FF2B5EF4-FFF2-40B4-BE49-F238E27FC236}">
                  <a16:creationId xmlns:a16="http://schemas.microsoft.com/office/drawing/2014/main" id="{3E11E7BE-69B7-429F-85F7-A3B87556EBB4}"/>
                </a:ext>
              </a:extLst>
            </p:cNvPr>
            <p:cNvSpPr txBox="1"/>
            <p:nvPr/>
          </p:nvSpPr>
          <p:spPr>
            <a:xfrm>
              <a:off x="3613048" y="3366284"/>
              <a:ext cx="234019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285930" y="1634958"/>
              <a:ext cx="9354" cy="29370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1599F928-28C9-482B-81BD-B60BF7297892}"/>
                </a:ext>
              </a:extLst>
            </p:cNvPr>
            <p:cNvCxnSpPr>
              <a:cxnSpLocks/>
              <a:endCxn id="182" idx="2"/>
            </p:cNvCxnSpPr>
            <p:nvPr/>
          </p:nvCxnSpPr>
          <p:spPr>
            <a:xfrm flipV="1">
              <a:off x="289943" y="2148592"/>
              <a:ext cx="1484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FC46F6A-25E5-4E68-93E2-60AF1CA4C3EF}"/>
                </a:ext>
              </a:extLst>
            </p:cNvPr>
            <p:cNvCxnSpPr>
              <a:cxnSpLocks/>
            </p:cNvCxnSpPr>
            <p:nvPr/>
          </p:nvCxnSpPr>
          <p:spPr>
            <a:xfrm flipV="1">
              <a:off x="292612" y="2912520"/>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2801ECDA-F386-4751-AEF6-C5DD6F091C6F}"/>
                </a:ext>
              </a:extLst>
            </p:cNvPr>
            <p:cNvCxnSpPr>
              <a:cxnSpLocks/>
            </p:cNvCxnSpPr>
            <p:nvPr/>
          </p:nvCxnSpPr>
          <p:spPr>
            <a:xfrm>
              <a:off x="292612" y="3719123"/>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a:off x="3167732" y="1634958"/>
              <a:ext cx="0" cy="296981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4249D3B7-91CA-43D7-BD14-C7BA847DE897}"/>
                </a:ext>
              </a:extLst>
            </p:cNvPr>
            <p:cNvCxnSpPr>
              <a:cxnSpLocks/>
            </p:cNvCxnSpPr>
            <p:nvPr/>
          </p:nvCxnSpPr>
          <p:spPr>
            <a:xfrm>
              <a:off x="3181953" y="2903268"/>
              <a:ext cx="16733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85" idx="2"/>
            </p:cNvCxnSpPr>
            <p:nvPr/>
          </p:nvCxnSpPr>
          <p:spPr>
            <a:xfrm flipV="1">
              <a:off x="3168357" y="2138974"/>
              <a:ext cx="185782" cy="102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DB67B6E4-2250-4938-A50A-B04E2F3F7AE5}"/>
                </a:ext>
              </a:extLst>
            </p:cNvPr>
            <p:cNvCxnSpPr>
              <a:cxnSpLocks/>
            </p:cNvCxnSpPr>
            <p:nvPr/>
          </p:nvCxnSpPr>
          <p:spPr>
            <a:xfrm>
              <a:off x="3167732" y="371012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a:off x="3707133" y="1634958"/>
              <a:ext cx="2392869"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6105342" y="1634958"/>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3ECDFC2-CE12-4455-A240-8D076BD9F6DF}"/>
                </a:ext>
              </a:extLst>
            </p:cNvPr>
            <p:cNvCxnSpPr>
              <a:cxnSpLocks/>
            </p:cNvCxnSpPr>
            <p:nvPr/>
          </p:nvCxnSpPr>
          <p:spPr>
            <a:xfrm>
              <a:off x="6100002" y="213736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6588968" y="1796136"/>
              <a:ext cx="231055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6584332" y="2571418"/>
              <a:ext cx="231519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6584332" y="3366284"/>
              <a:ext cx="2351741"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696311" y="1810421"/>
              <a:ext cx="230444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 </a:t>
              </a:r>
              <a:r>
                <a:rPr lang="en-US" sz="1001"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691675" y="2585703"/>
              <a:ext cx="23253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3381644" y="766822"/>
              <a:ext cx="706668" cy="706668"/>
            </a:xfrm>
            <a:prstGeom prst="ellipse">
              <a:avLst/>
            </a:prstGeom>
            <a:ln w="12700" cap="rnd">
              <a:solidFill>
                <a:schemeClr val="bg1"/>
              </a:solidFill>
              <a:prstDash val="solid"/>
            </a:ln>
            <a:effectLst/>
          </p:spPr>
        </p:pic>
        <p:pic>
          <p:nvPicPr>
            <p:cNvPr id="182" name="Picture 181">
              <a:extLst>
                <a:ext uri="{FF2B5EF4-FFF2-40B4-BE49-F238E27FC236}">
                  <a16:creationId xmlns:a16="http://schemas.microsoft.com/office/drawing/2014/main" id="{66F5074E-BE0B-4097-B634-62B49B064514}"/>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438430" y="1794352"/>
              <a:ext cx="710168" cy="708480"/>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432344" y="2572437"/>
              <a:ext cx="706994" cy="705820"/>
            </a:xfrm>
            <a:prstGeom prst="ellipse">
              <a:avLst/>
            </a:prstGeom>
            <a:ln w="12700" cap="rnd">
              <a:solidFill>
                <a:schemeClr val="bg1"/>
              </a:solidFill>
              <a:prstDash val="solid"/>
            </a:ln>
            <a:effectLst/>
          </p:spPr>
        </p:pic>
        <p:pic>
          <p:nvPicPr>
            <p:cNvPr id="185" name="Picture 184">
              <a:extLst>
                <a:ext uri="{FF2B5EF4-FFF2-40B4-BE49-F238E27FC236}">
                  <a16:creationId xmlns:a16="http://schemas.microsoft.com/office/drawing/2014/main" id="{48F61240-D5B6-465A-964E-65B05CA38EA5}"/>
                </a:ext>
              </a:extLst>
            </p:cNvPr>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3354139" y="1777558"/>
              <a:ext cx="722831" cy="722831"/>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3359719" y="3357395"/>
              <a:ext cx="700282" cy="700282"/>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6333143" y="1771323"/>
              <a:ext cx="718794" cy="71879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6328751" y="2555991"/>
              <a:ext cx="702985" cy="702985"/>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6307401" y="3354403"/>
              <a:ext cx="724335" cy="724335"/>
            </a:xfrm>
            <a:prstGeom prst="ellipse">
              <a:avLst/>
            </a:prstGeom>
            <a:ln w="12700" cap="rnd">
              <a:solidFill>
                <a:schemeClr val="bg1"/>
              </a:solidFill>
              <a:prstDash val="solid"/>
            </a:ln>
            <a:effectLst/>
          </p:spPr>
        </p:pic>
        <p:cxnSp>
          <p:nvCxnSpPr>
            <p:cNvPr id="191" name="Straight Arrow Connector 190">
              <a:extLst>
                <a:ext uri="{FF2B5EF4-FFF2-40B4-BE49-F238E27FC236}">
                  <a16:creationId xmlns:a16="http://schemas.microsoft.com/office/drawing/2014/main" id="{986326AF-C55E-4717-8429-9079404E6CC3}"/>
                </a:ext>
              </a:extLst>
            </p:cNvPr>
            <p:cNvCxnSpPr>
              <a:cxnSpLocks/>
            </p:cNvCxnSpPr>
            <p:nvPr/>
          </p:nvCxnSpPr>
          <p:spPr>
            <a:xfrm>
              <a:off x="276455" y="4580668"/>
              <a:ext cx="1614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TextBox 191">
              <a:extLst>
                <a:ext uri="{FF2B5EF4-FFF2-40B4-BE49-F238E27FC236}">
                  <a16:creationId xmlns:a16="http://schemas.microsoft.com/office/drawing/2014/main" id="{E20F9B29-63D2-4A04-92D2-EE662BC180AE}"/>
                </a:ext>
              </a:extLst>
            </p:cNvPr>
            <p:cNvSpPr txBox="1"/>
            <p:nvPr/>
          </p:nvSpPr>
          <p:spPr>
            <a:xfrm>
              <a:off x="714190" y="3423260"/>
              <a:ext cx="23104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487270" y="3354403"/>
              <a:ext cx="706149" cy="758737"/>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3624753" y="4164401"/>
              <a:ext cx="2318679"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96" name="Straight Arrow Connector 195">
              <a:extLst>
                <a:ext uri="{FF2B5EF4-FFF2-40B4-BE49-F238E27FC236}">
                  <a16:creationId xmlns:a16="http://schemas.microsoft.com/office/drawing/2014/main" id="{8A409F42-A788-414B-87B3-CD57F1ACF376}"/>
                </a:ext>
              </a:extLst>
            </p:cNvPr>
            <p:cNvCxnSpPr>
              <a:cxnSpLocks/>
            </p:cNvCxnSpPr>
            <p:nvPr/>
          </p:nvCxnSpPr>
          <p:spPr>
            <a:xfrm>
              <a:off x="3167731" y="438458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C3718B1-9BCC-4C5F-97DB-069E48CD4742}"/>
                </a:ext>
              </a:extLst>
            </p:cNvPr>
            <p:cNvCxnSpPr>
              <a:cxnSpLocks/>
            </p:cNvCxnSpPr>
            <p:nvPr/>
          </p:nvCxnSpPr>
          <p:spPr>
            <a:xfrm>
              <a:off x="6112956" y="3701001"/>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6112956" y="291349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3426783" y="2560874"/>
              <a:ext cx="665391" cy="700282"/>
            </a:xfrm>
            <a:prstGeom prst="ellipse">
              <a:avLst/>
            </a:prstGeom>
            <a:ln w="12700" cap="rnd">
              <a:solidFill>
                <a:schemeClr val="bg1"/>
              </a:solidFill>
              <a:prstDash val="solid"/>
            </a:ln>
            <a:effectLst/>
          </p:spPr>
        </p:pic>
      </p:grpSp>
      <p:grpSp>
        <p:nvGrpSpPr>
          <p:cNvPr id="500" name="Group 499">
            <a:extLst>
              <a:ext uri="{FF2B5EF4-FFF2-40B4-BE49-F238E27FC236}">
                <a16:creationId xmlns:a16="http://schemas.microsoft.com/office/drawing/2014/main" id="{D08F4D2E-D0F7-45DE-B089-7DD11B3F4AF5}"/>
              </a:ext>
            </a:extLst>
          </p:cNvPr>
          <p:cNvGrpSpPr/>
          <p:nvPr/>
        </p:nvGrpSpPr>
        <p:grpSpPr>
          <a:xfrm>
            <a:off x="5167226" y="2942177"/>
            <a:ext cx="5704186" cy="4626124"/>
            <a:chOff x="16490557" y="5358638"/>
            <a:chExt cx="5704185" cy="4626126"/>
          </a:xfrm>
        </p:grpSpPr>
        <p:grpSp>
          <p:nvGrpSpPr>
            <p:cNvPr id="380" name="Group 379">
              <a:extLst>
                <a:ext uri="{FF2B5EF4-FFF2-40B4-BE49-F238E27FC236}">
                  <a16:creationId xmlns:a16="http://schemas.microsoft.com/office/drawing/2014/main" id="{7D44B733-E0BB-4E0D-AF11-92B6A5E16038}"/>
                </a:ext>
              </a:extLst>
            </p:cNvPr>
            <p:cNvGrpSpPr/>
            <p:nvPr/>
          </p:nvGrpSpPr>
          <p:grpSpPr>
            <a:xfrm>
              <a:off x="16490557" y="6034970"/>
              <a:ext cx="5704185" cy="3949794"/>
              <a:chOff x="676103" y="553063"/>
              <a:chExt cx="5704185" cy="3949794"/>
            </a:xfrm>
          </p:grpSpPr>
          <p:sp>
            <p:nvSpPr>
              <p:cNvPr id="381" name="Oval 380">
                <a:extLst>
                  <a:ext uri="{FF2B5EF4-FFF2-40B4-BE49-F238E27FC236}">
                    <a16:creationId xmlns:a16="http://schemas.microsoft.com/office/drawing/2014/main" id="{0010FE90-E970-4C42-8979-E7D4DB11C213}"/>
                  </a:ext>
                </a:extLst>
              </p:cNvPr>
              <p:cNvSpPr/>
              <p:nvPr/>
            </p:nvSpPr>
            <p:spPr>
              <a:xfrm>
                <a:off x="903355" y="3010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2" name="Group 381">
                <a:extLst>
                  <a:ext uri="{FF2B5EF4-FFF2-40B4-BE49-F238E27FC236}">
                    <a16:creationId xmlns:a16="http://schemas.microsoft.com/office/drawing/2014/main" id="{AE9B3C9B-8D53-4C11-96C6-2A6D46B1282F}"/>
                  </a:ext>
                </a:extLst>
              </p:cNvPr>
              <p:cNvGrpSpPr/>
              <p:nvPr/>
            </p:nvGrpSpPr>
            <p:grpSpPr>
              <a:xfrm>
                <a:off x="676103" y="553063"/>
                <a:ext cx="5704185" cy="3949794"/>
                <a:chOff x="167806" y="1078604"/>
                <a:chExt cx="5704185" cy="3949794"/>
              </a:xfrm>
            </p:grpSpPr>
            <p:cxnSp>
              <p:nvCxnSpPr>
                <p:cNvPr id="384" name="Straight Arrow Connector 383">
                  <a:extLst>
                    <a:ext uri="{FF2B5EF4-FFF2-40B4-BE49-F238E27FC236}">
                      <a16:creationId xmlns:a16="http://schemas.microsoft.com/office/drawing/2014/main" id="{FC0CD76B-94D0-45BB-8928-D877BBA788CD}"/>
                    </a:ext>
                  </a:extLst>
                </p:cNvPr>
                <p:cNvCxnSpPr/>
                <p:nvPr/>
              </p:nvCxnSpPr>
              <p:spPr>
                <a:xfrm>
                  <a:off x="3143479" y="3926846"/>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5" name="Group 384">
                  <a:extLst>
                    <a:ext uri="{FF2B5EF4-FFF2-40B4-BE49-F238E27FC236}">
                      <a16:creationId xmlns:a16="http://schemas.microsoft.com/office/drawing/2014/main" id="{6FB8381B-9747-47FB-8EA1-872072069BCB}"/>
                    </a:ext>
                  </a:extLst>
                </p:cNvPr>
                <p:cNvGrpSpPr/>
                <p:nvPr/>
              </p:nvGrpSpPr>
              <p:grpSpPr>
                <a:xfrm>
                  <a:off x="167806" y="1078604"/>
                  <a:ext cx="5704185" cy="3949794"/>
                  <a:chOff x="167806" y="1078604"/>
                  <a:chExt cx="5704185" cy="3949794"/>
                </a:xfrm>
              </p:grpSpPr>
              <p:grpSp>
                <p:nvGrpSpPr>
                  <p:cNvPr id="386" name="Group 385">
                    <a:extLst>
                      <a:ext uri="{FF2B5EF4-FFF2-40B4-BE49-F238E27FC236}">
                        <a16:creationId xmlns:a16="http://schemas.microsoft.com/office/drawing/2014/main" id="{DB2DAFFD-842D-4317-9B7F-CEB02C8E2651}"/>
                      </a:ext>
                    </a:extLst>
                  </p:cNvPr>
                  <p:cNvGrpSpPr/>
                  <p:nvPr/>
                </p:nvGrpSpPr>
                <p:grpSpPr>
                  <a:xfrm>
                    <a:off x="167806" y="1078604"/>
                    <a:ext cx="5704185" cy="3949794"/>
                    <a:chOff x="123444" y="77996"/>
                    <a:chExt cx="5704185" cy="3960469"/>
                  </a:xfrm>
                </p:grpSpPr>
                <p:sp>
                  <p:nvSpPr>
                    <p:cNvPr id="398" name="TextBox 397">
                      <a:extLst>
                        <a:ext uri="{FF2B5EF4-FFF2-40B4-BE49-F238E27FC236}">
                          <a16:creationId xmlns:a16="http://schemas.microsoft.com/office/drawing/2014/main" id="{67550A00-2F8B-4B04-893D-DEF88268AA5F}"/>
                        </a:ext>
                      </a:extLst>
                    </p:cNvPr>
                    <p:cNvSpPr txBox="1"/>
                    <p:nvPr/>
                  </p:nvSpPr>
                  <p:spPr>
                    <a:xfrm>
                      <a:off x="2080112" y="96619"/>
                      <a:ext cx="2269515" cy="67906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Jan Heinrich UDE</a:t>
                      </a:r>
                    </a:p>
                    <a:p>
                      <a:r>
                        <a:rPr lang="en-US" sz="1200" b="1" dirty="0">
                          <a:solidFill>
                            <a:schemeClr val="bg1"/>
                          </a:solidFill>
                        </a:rPr>
                        <a:t>          </a:t>
                      </a:r>
                      <a:r>
                        <a:rPr lang="en-US" sz="1001" b="1" dirty="0">
                          <a:solidFill>
                            <a:schemeClr val="bg1"/>
                          </a:solidFill>
                        </a:rPr>
                        <a:t> 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sp>
                  <p:nvSpPr>
                    <p:cNvPr id="399" name="Oval 398">
                      <a:extLst>
                        <a:ext uri="{FF2B5EF4-FFF2-40B4-BE49-F238E27FC236}">
                          <a16:creationId xmlns:a16="http://schemas.microsoft.com/office/drawing/2014/main" id="{B53A58BE-F667-47E7-867B-7E44735F7FEC}"/>
                        </a:ext>
                      </a:extLst>
                    </p:cNvPr>
                    <p:cNvSpPr/>
                    <p:nvPr/>
                  </p:nvSpPr>
                  <p:spPr>
                    <a:xfrm>
                      <a:off x="1819264" y="7799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1" name="Straight Connector 400">
                      <a:extLst>
                        <a:ext uri="{FF2B5EF4-FFF2-40B4-BE49-F238E27FC236}">
                          <a16:creationId xmlns:a16="http://schemas.microsoft.com/office/drawing/2014/main" id="{309DA405-6E11-44CF-81D1-775513EFAAB5}"/>
                        </a:ext>
                      </a:extLst>
                    </p:cNvPr>
                    <p:cNvCxnSpPr>
                      <a:cxnSpLocks/>
                      <a:endCxn id="397" idx="2"/>
                    </p:cNvCxnSpPr>
                    <p:nvPr/>
                  </p:nvCxnSpPr>
                  <p:spPr>
                    <a:xfrm>
                      <a:off x="123444" y="428472"/>
                      <a:ext cx="1695820" cy="161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02" name="TextBox 401">
                      <a:extLst>
                        <a:ext uri="{FF2B5EF4-FFF2-40B4-BE49-F238E27FC236}">
                          <a16:creationId xmlns:a16="http://schemas.microsoft.com/office/drawing/2014/main" id="{41DF23A7-5678-4BF0-B380-D5BAB548B932}"/>
                        </a:ext>
                      </a:extLst>
                    </p:cNvPr>
                    <p:cNvSpPr txBox="1"/>
                    <p:nvPr/>
                  </p:nvSpPr>
                  <p:spPr>
                    <a:xfrm>
                      <a:off x="3546186" y="97549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3" name="Oval 402">
                      <a:extLst>
                        <a:ext uri="{FF2B5EF4-FFF2-40B4-BE49-F238E27FC236}">
                          <a16:creationId xmlns:a16="http://schemas.microsoft.com/office/drawing/2014/main" id="{1996A469-3773-4BBB-AD0B-924D307B53BC}"/>
                        </a:ext>
                      </a:extLst>
                    </p:cNvPr>
                    <p:cNvSpPr/>
                    <p:nvPr/>
                  </p:nvSpPr>
                  <p:spPr>
                    <a:xfrm>
                      <a:off x="3265110" y="96447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4" name="TextBox 403">
                      <a:extLst>
                        <a:ext uri="{FF2B5EF4-FFF2-40B4-BE49-F238E27FC236}">
                          <a16:creationId xmlns:a16="http://schemas.microsoft.com/office/drawing/2014/main" id="{DA184123-525C-4AC9-9F05-B7734FD1C1DE}"/>
                        </a:ext>
                      </a:extLst>
                    </p:cNvPr>
                    <p:cNvSpPr txBox="1"/>
                    <p:nvPr/>
                  </p:nvSpPr>
                  <p:spPr>
                    <a:xfrm>
                      <a:off x="3546186" y="1728249"/>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05" name="Oval 404">
                      <a:extLst>
                        <a:ext uri="{FF2B5EF4-FFF2-40B4-BE49-F238E27FC236}">
                          <a16:creationId xmlns:a16="http://schemas.microsoft.com/office/drawing/2014/main" id="{F8B603D3-A635-49FB-928C-A0481C308A9D}"/>
                        </a:ext>
                      </a:extLst>
                    </p:cNvPr>
                    <p:cNvSpPr/>
                    <p:nvPr/>
                  </p:nvSpPr>
                  <p:spPr>
                    <a:xfrm>
                      <a:off x="3278564" y="173276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6" name="Straight Connector 405">
                      <a:extLst>
                        <a:ext uri="{FF2B5EF4-FFF2-40B4-BE49-F238E27FC236}">
                          <a16:creationId xmlns:a16="http://schemas.microsoft.com/office/drawing/2014/main" id="{19637347-F66C-4B53-BEA4-7E7FC2C44051}"/>
                        </a:ext>
                      </a:extLst>
                    </p:cNvPr>
                    <p:cNvCxnSpPr>
                      <a:cxnSpLocks/>
                    </p:cNvCxnSpPr>
                    <p:nvPr/>
                  </p:nvCxnSpPr>
                  <p:spPr>
                    <a:xfrm flipH="1">
                      <a:off x="126722" y="423023"/>
                      <a:ext cx="2203" cy="32454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12B5B72C-D152-4D81-BA9F-AEACD5CE8F6F}"/>
                        </a:ext>
                      </a:extLst>
                    </p:cNvPr>
                    <p:cNvCxnSpPr>
                      <a:cxnSpLocks/>
                    </p:cNvCxnSpPr>
                    <p:nvPr/>
                  </p:nvCxnSpPr>
                  <p:spPr>
                    <a:xfrm flipH="1">
                      <a:off x="3083234" y="806266"/>
                      <a:ext cx="11016" cy="21276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0" name="Straight Arrow Connector 409">
                      <a:extLst>
                        <a:ext uri="{FF2B5EF4-FFF2-40B4-BE49-F238E27FC236}">
                          <a16:creationId xmlns:a16="http://schemas.microsoft.com/office/drawing/2014/main" id="{D7DFCB8F-A005-4D8D-B49A-FCEB4592139D}"/>
                        </a:ext>
                      </a:extLst>
                    </p:cNvPr>
                    <p:cNvCxnSpPr/>
                    <p:nvPr/>
                  </p:nvCxnSpPr>
                  <p:spPr>
                    <a:xfrm>
                      <a:off x="3089004" y="2072145"/>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16" name="TextBox 415">
                      <a:extLst>
                        <a:ext uri="{FF2B5EF4-FFF2-40B4-BE49-F238E27FC236}">
                          <a16:creationId xmlns:a16="http://schemas.microsoft.com/office/drawing/2014/main" id="{6C9CC0CD-FFF9-46E9-A64D-C4CDE3327C06}"/>
                        </a:ext>
                      </a:extLst>
                    </p:cNvPr>
                    <p:cNvSpPr txBox="1"/>
                    <p:nvPr/>
                  </p:nvSpPr>
                  <p:spPr>
                    <a:xfrm>
                      <a:off x="610984" y="3342407"/>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7" name="Oval 416">
                      <a:extLst>
                        <a:ext uri="{FF2B5EF4-FFF2-40B4-BE49-F238E27FC236}">
                          <a16:creationId xmlns:a16="http://schemas.microsoft.com/office/drawing/2014/main" id="{70526FFC-6A62-49BF-BD6C-D29FFDBF4BA3}"/>
                        </a:ext>
                      </a:extLst>
                    </p:cNvPr>
                    <p:cNvSpPr/>
                    <p:nvPr/>
                  </p:nvSpPr>
                  <p:spPr>
                    <a:xfrm>
                      <a:off x="343549" y="3332787"/>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8" name="TextBox 417">
                      <a:extLst>
                        <a:ext uri="{FF2B5EF4-FFF2-40B4-BE49-F238E27FC236}">
                          <a16:creationId xmlns:a16="http://schemas.microsoft.com/office/drawing/2014/main" id="{BF598DFE-4165-4B5F-ADE3-C05459A66A16}"/>
                        </a:ext>
                      </a:extLst>
                    </p:cNvPr>
                    <p:cNvSpPr txBox="1"/>
                    <p:nvPr/>
                  </p:nvSpPr>
                  <p:spPr>
                    <a:xfrm>
                      <a:off x="3560069" y="2558302"/>
                      <a:ext cx="2267560" cy="64833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96451" y="95610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1" name="Oval 420">
                      <a:extLst>
                        <a:ext uri="{FF2B5EF4-FFF2-40B4-BE49-F238E27FC236}">
                          <a16:creationId xmlns:a16="http://schemas.microsoft.com/office/drawing/2014/main" id="{79D10C63-B649-4700-9CC6-829F87C36DD4}"/>
                        </a:ext>
                      </a:extLst>
                    </p:cNvPr>
                    <p:cNvSpPr/>
                    <p:nvPr/>
                  </p:nvSpPr>
                  <p:spPr>
                    <a:xfrm>
                      <a:off x="328052" y="94706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2" name="TextBox 421">
                      <a:extLst>
                        <a:ext uri="{FF2B5EF4-FFF2-40B4-BE49-F238E27FC236}">
                          <a16:creationId xmlns:a16="http://schemas.microsoft.com/office/drawing/2014/main" id="{DCCE363D-2477-4427-A164-C3B378DFD8F5}"/>
                        </a:ext>
                      </a:extLst>
                    </p:cNvPr>
                    <p:cNvSpPr txBox="1"/>
                    <p:nvPr/>
                  </p:nvSpPr>
                  <p:spPr>
                    <a:xfrm>
                      <a:off x="624059" y="1738828"/>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sp>
                  <p:nvSpPr>
                    <p:cNvPr id="423" name="Oval 422">
                      <a:extLst>
                        <a:ext uri="{FF2B5EF4-FFF2-40B4-BE49-F238E27FC236}">
                          <a16:creationId xmlns:a16="http://schemas.microsoft.com/office/drawing/2014/main" id="{7A0F6BF1-88EB-436F-A93D-0151932C8081}"/>
                        </a:ext>
                      </a:extLst>
                    </p:cNvPr>
                    <p:cNvSpPr/>
                    <p:nvPr/>
                  </p:nvSpPr>
                  <p:spPr>
                    <a:xfrm>
                      <a:off x="362463" y="17462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a:picLocks noChangeAspect="1" noChangeArrowheads="1"/>
                  </p:cNvPicPr>
                  <p:nvPr/>
                </p:nvPicPr>
                <p:blipFill>
                  <a:blip r:embed="rId29" cstate="email">
                    <a:extLst>
                      <a:ext uri="{28A0092B-C50C-407E-A947-70E740481C1C}">
                        <a14:useLocalDpi xmlns:a14="http://schemas.microsoft.com/office/drawing/2010/main" val="0"/>
                      </a:ext>
                    </a:extLst>
                  </a:blip>
                  <a:srcRect/>
                  <a:stretch>
                    <a:fillRect/>
                  </a:stretch>
                </p:blipFill>
                <p:spPr bwMode="auto">
                  <a:xfrm>
                    <a:off x="371481" y="1936731"/>
                    <a:ext cx="716552" cy="70768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a:picLocks noChangeAspect="1" noChangeArrowheads="1"/>
                  </p:cNvPicPr>
                  <p:nvPr/>
                </p:nvPicPr>
                <p:blipFill>
                  <a:blip r:embed="rId30" cstate="email">
                    <a:extLst>
                      <a:ext uri="{28A0092B-C50C-407E-A947-70E740481C1C}">
                        <a14:useLocalDpi xmlns:a14="http://schemas.microsoft.com/office/drawing/2010/main" val="0"/>
                      </a:ext>
                    </a:extLst>
                  </a:blip>
                  <a:srcRect/>
                  <a:stretch>
                    <a:fillRect/>
                  </a:stretch>
                </p:blipFill>
                <p:spPr bwMode="auto">
                  <a:xfrm>
                    <a:off x="399720" y="2721191"/>
                    <a:ext cx="725901" cy="716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a:picLocks noChangeAspect="1" noChangeArrowheads="1"/>
                  </p:cNvPicPr>
                  <p:nvPr/>
                </p:nvPicPr>
                <p:blipFill>
                  <a:blip r:embed="rId31" cstate="email">
                    <a:extLst>
                      <a:ext uri="{28A0092B-C50C-407E-A947-70E740481C1C}">
                        <a14:useLocalDpi xmlns:a14="http://schemas.microsoft.com/office/drawing/2010/main" val="0"/>
                      </a:ext>
                    </a:extLst>
                  </a:blip>
                  <a:srcRect/>
                  <a:stretch>
                    <a:fillRect/>
                  </a:stretch>
                </p:blipFill>
                <p:spPr bwMode="auto">
                  <a:xfrm>
                    <a:off x="3307577" y="1969116"/>
                    <a:ext cx="751068" cy="69459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a:picLocks noChangeAspect="1" noChangeArrowheads="1"/>
                  </p:cNvPicPr>
                  <p:nvPr/>
                </p:nvPicPr>
                <p:blipFill>
                  <a:blip r:embed="rId32" cstate="email">
                    <a:extLst>
                      <a:ext uri="{28A0092B-C50C-407E-A947-70E740481C1C}">
                        <a14:useLocalDpi xmlns:a14="http://schemas.microsoft.com/office/drawing/2010/main" val="0"/>
                      </a:ext>
                    </a:extLst>
                  </a:blip>
                  <a:srcRect/>
                  <a:stretch>
                    <a:fillRect/>
                  </a:stretch>
                </p:blipFill>
                <p:spPr bwMode="auto">
                  <a:xfrm>
                    <a:off x="3329232" y="2716601"/>
                    <a:ext cx="718517" cy="71485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a:picLocks noChangeAspect="1" noChangeArrowheads="1"/>
                  </p:cNvPicPr>
                  <p:nvPr/>
                </p:nvPicPr>
                <p:blipFill>
                  <a:blip r:embed="rId33" cstate="email">
                    <a:extLst>
                      <a:ext uri="{28A0092B-C50C-407E-A947-70E740481C1C}">
                        <a14:useLocalDpi xmlns:a14="http://schemas.microsoft.com/office/drawing/2010/main" val="0"/>
                      </a:ext>
                    </a:extLst>
                  </a:blip>
                  <a:srcRect/>
                  <a:stretch>
                    <a:fillRect/>
                  </a:stretch>
                </p:blipFill>
                <p:spPr bwMode="auto">
                  <a:xfrm>
                    <a:off x="388447" y="4304285"/>
                    <a:ext cx="714549" cy="71996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a:picLocks noChangeAspect="1" noChangeArrowheads="1"/>
                  </p:cNvPicPr>
                  <p:nvPr/>
                </p:nvPicPr>
                <p:blipFill>
                  <a:blip r:embed="rId34" cstate="email">
                    <a:extLst>
                      <a:ext uri="{28A0092B-C50C-407E-A947-70E740481C1C}">
                        <a14:useLocalDpi xmlns:a14="http://schemas.microsoft.com/office/drawing/2010/main" val="0"/>
                      </a:ext>
                    </a:extLst>
                  </a:blip>
                  <a:srcRect/>
                  <a:stretch>
                    <a:fillRect/>
                  </a:stretch>
                </p:blipFill>
                <p:spPr bwMode="auto">
                  <a:xfrm>
                    <a:off x="3335731" y="3539303"/>
                    <a:ext cx="725902" cy="6913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661022" y="3550760"/>
                    <a:ext cx="2281444"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97" name="Picture 396">
                    <a:extLst>
                      <a:ext uri="{FF2B5EF4-FFF2-40B4-BE49-F238E27FC236}">
                        <a16:creationId xmlns:a16="http://schemas.microsoft.com/office/drawing/2014/main" id="{5F1C3935-C857-4C60-8F78-911FB8E8149C}"/>
                      </a:ext>
                    </a:extLst>
                  </p:cNvPr>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a:off x="1863626" y="1085361"/>
                    <a:ext cx="717017" cy="688778"/>
                  </a:xfrm>
                  <a:prstGeom prst="ellipse">
                    <a:avLst/>
                  </a:prstGeom>
                  <a:ln w="12700" cap="rnd">
                    <a:solidFill>
                      <a:srgbClr val="C8C6BD"/>
                    </a:solidFill>
                    <a:prstDash val="solid"/>
                  </a:ln>
                  <a:effectLst/>
                </p:spPr>
              </p:pic>
            </p:grpSp>
          </p:grpSp>
        </p:grpSp>
        <p:sp>
          <p:nvSpPr>
            <p:cNvPr id="473" name="Rectangle 472">
              <a:extLst>
                <a:ext uri="{FF2B5EF4-FFF2-40B4-BE49-F238E27FC236}">
                  <a16:creationId xmlns:a16="http://schemas.microsoft.com/office/drawing/2014/main" id="{F1A16F55-5C59-4EF6-8557-AD10C498303E}"/>
                </a:ext>
              </a:extLst>
            </p:cNvPr>
            <p:cNvSpPr/>
            <p:nvPr/>
          </p:nvSpPr>
          <p:spPr>
            <a:xfrm>
              <a:off x="17497048" y="5358638"/>
              <a:ext cx="3830564"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grpSp>
      <p:cxnSp>
        <p:nvCxnSpPr>
          <p:cNvPr id="511" name="Straight Connector 510">
            <a:extLst>
              <a:ext uri="{FF2B5EF4-FFF2-40B4-BE49-F238E27FC236}">
                <a16:creationId xmlns:a16="http://schemas.microsoft.com/office/drawing/2014/main" id="{36598107-003D-46CE-AACB-CBBCDDBF7C2C}"/>
              </a:ext>
            </a:extLst>
          </p:cNvPr>
          <p:cNvCxnSpPr>
            <a:cxnSpLocks/>
          </p:cNvCxnSpPr>
          <p:nvPr/>
        </p:nvCxnSpPr>
        <p:spPr>
          <a:xfrm>
            <a:off x="4828113" y="2606786"/>
            <a:ext cx="101623" cy="6825373"/>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3203584" y="2581952"/>
            <a:ext cx="0" cy="3672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7" name="Straight Arrow Connector 546">
            <a:extLst>
              <a:ext uri="{FF2B5EF4-FFF2-40B4-BE49-F238E27FC236}">
                <a16:creationId xmlns:a16="http://schemas.microsoft.com/office/drawing/2014/main" id="{F50489A4-9B20-491B-836A-6CC70865528F}"/>
              </a:ext>
            </a:extLst>
          </p:cNvPr>
          <p:cNvCxnSpPr>
            <a:cxnSpLocks/>
            <a:endCxn id="536" idx="0"/>
          </p:cNvCxnSpPr>
          <p:nvPr/>
        </p:nvCxnSpPr>
        <p:spPr>
          <a:xfrm>
            <a:off x="20516589" y="3838924"/>
            <a:ext cx="3340" cy="38225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flipV="1">
            <a:off x="14097398" y="1776681"/>
            <a:ext cx="15100" cy="12218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088999" y="2589565"/>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C14824F5-A7C4-4532-BDAF-806C393BC31D}"/>
              </a:ext>
            </a:extLst>
          </p:cNvPr>
          <p:cNvCxnSpPr/>
          <p:nvPr/>
        </p:nvCxnSpPr>
        <p:spPr>
          <a:xfrm>
            <a:off x="8147716" y="4866000"/>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8" name="Straight Arrow Connector 607">
            <a:extLst>
              <a:ext uri="{FF2B5EF4-FFF2-40B4-BE49-F238E27FC236}">
                <a16:creationId xmlns:a16="http://schemas.microsoft.com/office/drawing/2014/main" id="{34479ED9-0997-493F-9C8A-35D04AFE42E9}"/>
              </a:ext>
            </a:extLst>
          </p:cNvPr>
          <p:cNvCxnSpPr>
            <a:cxnSpLocks/>
          </p:cNvCxnSpPr>
          <p:nvPr/>
        </p:nvCxnSpPr>
        <p:spPr>
          <a:xfrm>
            <a:off x="8088999" y="3290734"/>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9" name="Straight Arrow Connector 608">
            <a:extLst>
              <a:ext uri="{FF2B5EF4-FFF2-40B4-BE49-F238E27FC236}">
                <a16:creationId xmlns:a16="http://schemas.microsoft.com/office/drawing/2014/main" id="{722E8746-6E1A-4903-89DF-34E36A3CA8CC}"/>
              </a:ext>
            </a:extLst>
          </p:cNvPr>
          <p:cNvCxnSpPr/>
          <p:nvPr/>
        </p:nvCxnSpPr>
        <p:spPr>
          <a:xfrm>
            <a:off x="5191458" y="4785469"/>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1" name="Straight Arrow Connector 610">
            <a:extLst>
              <a:ext uri="{FF2B5EF4-FFF2-40B4-BE49-F238E27FC236}">
                <a16:creationId xmlns:a16="http://schemas.microsoft.com/office/drawing/2014/main" id="{F9537049-489C-401D-8113-4356023501C3}"/>
              </a:ext>
            </a:extLst>
          </p:cNvPr>
          <p:cNvCxnSpPr/>
          <p:nvPr/>
        </p:nvCxnSpPr>
        <p:spPr>
          <a:xfrm>
            <a:off x="5200690" y="5604272"/>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2" name="Straight Arrow Connector 611">
            <a:extLst>
              <a:ext uri="{FF2B5EF4-FFF2-40B4-BE49-F238E27FC236}">
                <a16:creationId xmlns:a16="http://schemas.microsoft.com/office/drawing/2014/main" id="{82523FE9-14E5-46FD-A4FD-0FFE5E4A7270}"/>
              </a:ext>
            </a:extLst>
          </p:cNvPr>
          <p:cNvCxnSpPr/>
          <p:nvPr/>
        </p:nvCxnSpPr>
        <p:spPr>
          <a:xfrm>
            <a:off x="5207742" y="6326262"/>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3" name="Straight Arrow Connector 612">
            <a:extLst>
              <a:ext uri="{FF2B5EF4-FFF2-40B4-BE49-F238E27FC236}">
                <a16:creationId xmlns:a16="http://schemas.microsoft.com/office/drawing/2014/main" id="{71D7837D-08E8-4E42-96A3-9807B8A5D997}"/>
              </a:ext>
            </a:extLst>
          </p:cNvPr>
          <p:cNvCxnSpPr>
            <a:cxnSpLocks/>
            <a:endCxn id="391" idx="2"/>
          </p:cNvCxnSpPr>
          <p:nvPr/>
        </p:nvCxnSpPr>
        <p:spPr>
          <a:xfrm flipV="1">
            <a:off x="5192562" y="7204169"/>
            <a:ext cx="195305" cy="634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9B422824-FBDA-4F39-BD05-92E8AAEFB0E0}"/>
              </a:ext>
            </a:extLst>
          </p:cNvPr>
          <p:cNvCxnSpPr>
            <a:cxnSpLocks/>
          </p:cNvCxnSpPr>
          <p:nvPr/>
        </p:nvCxnSpPr>
        <p:spPr>
          <a:xfrm>
            <a:off x="17235199" y="2634330"/>
            <a:ext cx="0" cy="6360891"/>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7598701" y="1759771"/>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50" b="1" dirty="0">
                <a:solidFill>
                  <a:schemeClr val="bg1"/>
                </a:solidFill>
              </a:rPr>
              <a:t>                 Business Process Manager,</a:t>
            </a:r>
            <a:endParaRPr lang="en-US" sz="1000" b="1" dirty="0">
              <a:solidFill>
                <a:schemeClr val="bg1"/>
              </a:solidFill>
            </a:endParaRPr>
          </a:p>
          <a:p>
            <a:r>
              <a:rPr lang="en-US" sz="1050" dirty="0">
                <a:solidFill>
                  <a:schemeClr val="bg1"/>
                </a:solidFill>
              </a:rPr>
              <a:t>                 El Paso, TX </a:t>
            </a:r>
            <a:endParaRPr lang="en-US" sz="1000" b="1" dirty="0">
              <a:solidFill>
                <a:schemeClr val="bg1"/>
              </a:solidFill>
            </a:endParaRPr>
          </a:p>
        </p:txBody>
      </p:sp>
      <p:sp>
        <p:nvSpPr>
          <p:cNvPr id="636" name="Oval 635">
            <a:extLst>
              <a:ext uri="{FF2B5EF4-FFF2-40B4-BE49-F238E27FC236}">
                <a16:creationId xmlns:a16="http://schemas.microsoft.com/office/drawing/2014/main" id="{7A789C03-84F3-49F7-AECB-7849CCD79925}"/>
              </a:ext>
            </a:extLst>
          </p:cNvPr>
          <p:cNvSpPr/>
          <p:nvPr/>
        </p:nvSpPr>
        <p:spPr>
          <a:xfrm>
            <a:off x="17333787" y="1652043"/>
            <a:ext cx="825500" cy="803798"/>
          </a:xfrm>
          <a:prstGeom prst="ellipse">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35" name="Picture 634">
            <a:extLst>
              <a:ext uri="{FF2B5EF4-FFF2-40B4-BE49-F238E27FC236}">
                <a16:creationId xmlns:a16="http://schemas.microsoft.com/office/drawing/2014/main" id="{68A17AEF-04AA-4C28-B71D-570A86BC0C9B}"/>
              </a:ext>
            </a:extLst>
          </p:cNvPr>
          <p:cNvPicPr>
            <a:picLocks noChangeAspect="1"/>
          </p:cNvPicPr>
          <p:nvPr/>
        </p:nvPicPr>
        <p:blipFill>
          <a:blip r:embed="rId36"/>
          <a:stretch>
            <a:fillRect/>
          </a:stretch>
        </p:blipFill>
        <p:spPr>
          <a:xfrm>
            <a:off x="17291685" y="1657806"/>
            <a:ext cx="874658" cy="851019"/>
          </a:xfrm>
          <a:prstGeom prst="ellipse">
            <a:avLst/>
          </a:prstGeom>
          <a:ln w="12700" cap="rnd">
            <a:solidFill>
              <a:schemeClr val="bg1"/>
            </a:solidFill>
            <a:prstDash val="solid"/>
          </a:ln>
          <a:effectLst/>
        </p:spPr>
      </p:pic>
      <p:grpSp>
        <p:nvGrpSpPr>
          <p:cNvPr id="38" name="Group 37">
            <a:extLst>
              <a:ext uri="{FF2B5EF4-FFF2-40B4-BE49-F238E27FC236}">
                <a16:creationId xmlns:a16="http://schemas.microsoft.com/office/drawing/2014/main" id="{D8C04C14-AE48-42EA-A77C-D55A744837BE}"/>
              </a:ext>
            </a:extLst>
          </p:cNvPr>
          <p:cNvGrpSpPr/>
          <p:nvPr/>
        </p:nvGrpSpPr>
        <p:grpSpPr>
          <a:xfrm>
            <a:off x="1905290" y="1015191"/>
            <a:ext cx="21249075" cy="7393752"/>
            <a:chOff x="1905290" y="1015191"/>
            <a:chExt cx="21249075" cy="7393752"/>
          </a:xfrm>
        </p:grpSpPr>
        <p:grpSp>
          <p:nvGrpSpPr>
            <p:cNvPr id="198" name="Group 197">
              <a:extLst>
                <a:ext uri="{FF2B5EF4-FFF2-40B4-BE49-F238E27FC236}">
                  <a16:creationId xmlns:a16="http://schemas.microsoft.com/office/drawing/2014/main" id="{847B8E13-71E4-46C1-9B94-E6BB50189719}"/>
                </a:ext>
              </a:extLst>
            </p:cNvPr>
            <p:cNvGrpSpPr/>
            <p:nvPr/>
          </p:nvGrpSpPr>
          <p:grpSpPr>
            <a:xfrm>
              <a:off x="12509925" y="1015191"/>
              <a:ext cx="3290455" cy="780109"/>
              <a:chOff x="6253067" y="-668540"/>
              <a:chExt cx="2195058" cy="502292"/>
            </a:xfrm>
          </p:grpSpPr>
          <p:sp>
            <p:nvSpPr>
              <p:cNvPr id="321" name="TextBox 320">
                <a:extLst>
                  <a:ext uri="{FF2B5EF4-FFF2-40B4-BE49-F238E27FC236}">
                    <a16:creationId xmlns:a16="http://schemas.microsoft.com/office/drawing/2014/main" id="{659636C1-CB49-471B-9C54-AF5BC5FA1FFD}"/>
                  </a:ext>
                </a:extLst>
              </p:cNvPr>
              <p:cNvSpPr txBox="1"/>
              <p:nvPr/>
            </p:nvSpPr>
            <p:spPr>
              <a:xfrm>
                <a:off x="6462683" y="-644577"/>
                <a:ext cx="1985442" cy="4359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Rocio Schnell      </a:t>
                </a:r>
              </a:p>
              <a:p>
                <a:r>
                  <a:rPr lang="en-US" sz="1050" b="1" dirty="0">
                    <a:solidFill>
                      <a:schemeClr val="bg1"/>
                    </a:solidFill>
                  </a:rPr>
                  <a:t>                  </a:t>
                </a:r>
                <a:r>
                  <a:rPr lang="en-US" sz="1100" b="1" dirty="0">
                    <a:solidFill>
                      <a:schemeClr val="bg1"/>
                    </a:solidFill>
                  </a:rPr>
                  <a:t>Director Transformation,</a:t>
                </a:r>
                <a:endParaRPr lang="en-US" sz="1050" b="1" dirty="0">
                  <a:solidFill>
                    <a:schemeClr val="bg1"/>
                  </a:solidFill>
                </a:endParaRPr>
              </a:p>
              <a:p>
                <a:r>
                  <a:rPr lang="en-US" sz="1100" dirty="0">
                    <a:solidFill>
                      <a:schemeClr val="bg1"/>
                    </a:solidFill>
                  </a:rPr>
                  <a:t>                  Nashville, TN</a:t>
                </a:r>
                <a:endParaRPr lang="en-US" sz="1050" b="1" dirty="0">
                  <a:solidFill>
                    <a:schemeClr val="bg1"/>
                  </a:solidFill>
                </a:endParaRPr>
              </a:p>
            </p:txBody>
          </p:sp>
          <p:sp>
            <p:nvSpPr>
              <p:cNvPr id="322" name="Oval 321">
                <a:extLst>
                  <a:ext uri="{FF2B5EF4-FFF2-40B4-BE49-F238E27FC236}">
                    <a16:creationId xmlns:a16="http://schemas.microsoft.com/office/drawing/2014/main" id="{ABB5CD68-822E-4AE0-BAF9-F3F79D3396D8}"/>
                  </a:ext>
                </a:extLst>
              </p:cNvPr>
              <p:cNvSpPr/>
              <p:nvPr/>
            </p:nvSpPr>
            <p:spPr>
              <a:xfrm>
                <a:off x="6253067" y="-668540"/>
                <a:ext cx="562819" cy="50229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a:off x="3193163" y="2574409"/>
              <a:ext cx="19961202" cy="820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28" name="TextBox 227">
              <a:extLst>
                <a:ext uri="{FF2B5EF4-FFF2-40B4-BE49-F238E27FC236}">
                  <a16:creationId xmlns:a16="http://schemas.microsoft.com/office/drawing/2014/main" id="{F0EAB3C7-BC36-440A-9803-9B16976F417F}"/>
                </a:ext>
              </a:extLst>
            </p:cNvPr>
            <p:cNvSpPr txBox="1"/>
            <p:nvPr/>
          </p:nvSpPr>
          <p:spPr>
            <a:xfrm>
              <a:off x="11596604" y="2928115"/>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229" name="Straight Arrow Connector 228">
              <a:extLst>
                <a:ext uri="{FF2B5EF4-FFF2-40B4-BE49-F238E27FC236}">
                  <a16:creationId xmlns:a16="http://schemas.microsoft.com/office/drawing/2014/main" id="{E2C4F064-E589-43E6-BC48-6FA750A078F7}"/>
                </a:ext>
              </a:extLst>
            </p:cNvPr>
            <p:cNvCxnSpPr>
              <a:cxnSpLocks/>
            </p:cNvCxnSpPr>
            <p:nvPr/>
          </p:nvCxnSpPr>
          <p:spPr>
            <a:xfrm>
              <a:off x="13464773" y="3315674"/>
              <a:ext cx="0" cy="34855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12955811" y="3714171"/>
              <a:ext cx="2491850"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cxnSp>
          <p:nvCxnSpPr>
            <p:cNvPr id="233" name="Straight Connector 232">
              <a:extLst>
                <a:ext uri="{FF2B5EF4-FFF2-40B4-BE49-F238E27FC236}">
                  <a16:creationId xmlns:a16="http://schemas.microsoft.com/office/drawing/2014/main" id="{B30CCF30-1BF6-4BC8-BF4D-CE0BBF9F0448}"/>
                </a:ext>
              </a:extLst>
            </p:cNvPr>
            <p:cNvCxnSpPr>
              <a:cxnSpLocks/>
            </p:cNvCxnSpPr>
            <p:nvPr/>
          </p:nvCxnSpPr>
          <p:spPr>
            <a:xfrm>
              <a:off x="11185463" y="3997234"/>
              <a:ext cx="10872" cy="40816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E281B5B7-708E-42B8-9C39-1C393124BB39}"/>
                </a:ext>
              </a:extLst>
            </p:cNvPr>
            <p:cNvCxnSpPr>
              <a:cxnSpLocks/>
            </p:cNvCxnSpPr>
            <p:nvPr/>
          </p:nvCxnSpPr>
          <p:spPr>
            <a:xfrm>
              <a:off x="11196430" y="3991174"/>
              <a:ext cx="1749843"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97" name="TextBox 296">
              <a:extLst>
                <a:ext uri="{FF2B5EF4-FFF2-40B4-BE49-F238E27FC236}">
                  <a16:creationId xmlns:a16="http://schemas.microsoft.com/office/drawing/2014/main" id="{05DDC344-CC3C-4093-B1F6-E34769D04C24}"/>
                </a:ext>
              </a:extLst>
            </p:cNvPr>
            <p:cNvSpPr txBox="1"/>
            <p:nvPr/>
          </p:nvSpPr>
          <p:spPr>
            <a:xfrm>
              <a:off x="11933817" y="4533036"/>
              <a:ext cx="2003209"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cxnSp>
          <p:nvCxnSpPr>
            <p:cNvPr id="236" name="Straight Arrow Connector 235">
              <a:extLst>
                <a:ext uri="{FF2B5EF4-FFF2-40B4-BE49-F238E27FC236}">
                  <a16:creationId xmlns:a16="http://schemas.microsoft.com/office/drawing/2014/main" id="{1CC305A6-0B3F-41F4-80A2-855A254EF905}"/>
                </a:ext>
              </a:extLst>
            </p:cNvPr>
            <p:cNvCxnSpPr>
              <a:cxnSpLocks/>
            </p:cNvCxnSpPr>
            <p:nvPr/>
          </p:nvCxnSpPr>
          <p:spPr>
            <a:xfrm>
              <a:off x="11189105" y="4782158"/>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4" name="TextBox 293">
              <a:extLst>
                <a:ext uri="{FF2B5EF4-FFF2-40B4-BE49-F238E27FC236}">
                  <a16:creationId xmlns:a16="http://schemas.microsoft.com/office/drawing/2014/main" id="{B91BF383-3CCE-42E4-9787-BE1FBEB2FCEC}"/>
                </a:ext>
              </a:extLst>
            </p:cNvPr>
            <p:cNvSpPr txBox="1"/>
            <p:nvPr/>
          </p:nvSpPr>
          <p:spPr>
            <a:xfrm>
              <a:off x="11688303" y="5362355"/>
              <a:ext cx="2351203" cy="6004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cxnSp>
          <p:nvCxnSpPr>
            <p:cNvPr id="238" name="Straight Arrow Connector 237">
              <a:extLst>
                <a:ext uri="{FF2B5EF4-FFF2-40B4-BE49-F238E27FC236}">
                  <a16:creationId xmlns:a16="http://schemas.microsoft.com/office/drawing/2014/main" id="{7166E69E-5475-4DD9-9758-DC300A8C6C60}"/>
                </a:ext>
              </a:extLst>
            </p:cNvPr>
            <p:cNvCxnSpPr>
              <a:cxnSpLocks/>
            </p:cNvCxnSpPr>
            <p:nvPr/>
          </p:nvCxnSpPr>
          <p:spPr>
            <a:xfrm>
              <a:off x="11196335" y="5595855"/>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1" name="TextBox 290">
              <a:extLst>
                <a:ext uri="{FF2B5EF4-FFF2-40B4-BE49-F238E27FC236}">
                  <a16:creationId xmlns:a16="http://schemas.microsoft.com/office/drawing/2014/main" id="{4F7E2B96-A103-443A-BD83-335003294A90}"/>
                </a:ext>
              </a:extLst>
            </p:cNvPr>
            <p:cNvSpPr txBox="1"/>
            <p:nvPr/>
          </p:nvSpPr>
          <p:spPr>
            <a:xfrm>
              <a:off x="11573004" y="7803943"/>
              <a:ext cx="2499846" cy="461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1219267" y="6455781"/>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1489087" y="6102810"/>
              <a:ext cx="2561634" cy="772572"/>
              <a:chOff x="5566592" y="2662680"/>
              <a:chExt cx="1708863" cy="497439"/>
            </a:xfrm>
          </p:grpSpPr>
          <p:sp>
            <p:nvSpPr>
              <p:cNvPr id="288" name="TextBox 287">
                <a:extLst>
                  <a:ext uri="{FF2B5EF4-FFF2-40B4-BE49-F238E27FC236}">
                    <a16:creationId xmlns:a16="http://schemas.microsoft.com/office/drawing/2014/main" id="{FC931E18-4AEA-4BDE-91DF-31E3B9AF09B5}"/>
                  </a:ext>
                </a:extLst>
              </p:cNvPr>
              <p:cNvSpPr txBox="1"/>
              <p:nvPr/>
            </p:nvSpPr>
            <p:spPr>
              <a:xfrm>
                <a:off x="5622572" y="2714293"/>
                <a:ext cx="165288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pic>
            <p:nvPicPr>
              <p:cNvPr id="290" name="Picture 289">
                <a:extLst>
                  <a:ext uri="{FF2B5EF4-FFF2-40B4-BE49-F238E27FC236}">
                    <a16:creationId xmlns:a16="http://schemas.microsoft.com/office/drawing/2014/main" id="{E2D6DB4D-D8D8-4FE1-921D-BDC00C212A47}"/>
                  </a:ext>
                </a:extLst>
              </p:cNvPr>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a:off x="5566592" y="2662680"/>
                <a:ext cx="497439" cy="497439"/>
              </a:xfrm>
              <a:prstGeom prst="ellipse">
                <a:avLst/>
              </a:prstGeom>
              <a:ln w="12700" cap="rnd">
                <a:solidFill>
                  <a:schemeClr val="bg1"/>
                </a:solidFill>
                <a:prstDash val="solid"/>
              </a:ln>
              <a:effectLst/>
            </p:spPr>
          </p:pic>
        </p:grpSp>
        <p:cxnSp>
          <p:nvCxnSpPr>
            <p:cNvPr id="242" name="Straight Arrow Connector 241">
              <a:extLst>
                <a:ext uri="{FF2B5EF4-FFF2-40B4-BE49-F238E27FC236}">
                  <a16:creationId xmlns:a16="http://schemas.microsoft.com/office/drawing/2014/main" id="{4462278F-0A5D-4D63-850B-3C9AB298999D}"/>
                </a:ext>
              </a:extLst>
            </p:cNvPr>
            <p:cNvCxnSpPr>
              <a:cxnSpLocks/>
            </p:cNvCxnSpPr>
            <p:nvPr/>
          </p:nvCxnSpPr>
          <p:spPr>
            <a:xfrm>
              <a:off x="11196335" y="7231337"/>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3" name="Group 242">
              <a:extLst>
                <a:ext uri="{FF2B5EF4-FFF2-40B4-BE49-F238E27FC236}">
                  <a16:creationId xmlns:a16="http://schemas.microsoft.com/office/drawing/2014/main" id="{46CAE6D6-E1BF-4C4C-AC8E-10FA715655D5}"/>
                </a:ext>
              </a:extLst>
            </p:cNvPr>
            <p:cNvGrpSpPr/>
            <p:nvPr/>
          </p:nvGrpSpPr>
          <p:grpSpPr>
            <a:xfrm>
              <a:off x="11406730" y="7027266"/>
              <a:ext cx="2661228" cy="1381677"/>
              <a:chOff x="5517491" y="3279334"/>
              <a:chExt cx="1775302" cy="889626"/>
            </a:xfrm>
          </p:grpSpPr>
          <p:sp>
            <p:nvSpPr>
              <p:cNvPr id="285" name="TextBox 284">
                <a:extLst>
                  <a:ext uri="{FF2B5EF4-FFF2-40B4-BE49-F238E27FC236}">
                    <a16:creationId xmlns:a16="http://schemas.microsoft.com/office/drawing/2014/main" id="{E5C869D6-3E1A-4D7C-8901-A52F030CD835}"/>
                  </a:ext>
                </a:extLst>
              </p:cNvPr>
              <p:cNvSpPr txBox="1"/>
              <p:nvPr/>
            </p:nvSpPr>
            <p:spPr>
              <a:xfrm>
                <a:off x="5633300" y="3279334"/>
                <a:ext cx="165949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sp>
            <p:nvSpPr>
              <p:cNvPr id="286" name="Oval 285">
                <a:extLst>
                  <a:ext uri="{FF2B5EF4-FFF2-40B4-BE49-F238E27FC236}">
                    <a16:creationId xmlns:a16="http://schemas.microsoft.com/office/drawing/2014/main" id="{9B5888D0-FD35-449F-A309-5D16D86D9D32}"/>
                  </a:ext>
                </a:extLst>
              </p:cNvPr>
              <p:cNvSpPr/>
              <p:nvPr/>
            </p:nvSpPr>
            <p:spPr>
              <a:xfrm>
                <a:off x="5517491" y="3723006"/>
                <a:ext cx="462620" cy="445954"/>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44" name="Straight Arrow Connector 243">
              <a:extLst>
                <a:ext uri="{FF2B5EF4-FFF2-40B4-BE49-F238E27FC236}">
                  <a16:creationId xmlns:a16="http://schemas.microsoft.com/office/drawing/2014/main" id="{AE91E757-34E1-4B8A-9C2F-A335FF412B76}"/>
                </a:ext>
              </a:extLst>
            </p:cNvPr>
            <p:cNvCxnSpPr>
              <a:cxnSpLocks/>
            </p:cNvCxnSpPr>
            <p:nvPr/>
          </p:nvCxnSpPr>
          <p:spPr>
            <a:xfrm>
              <a:off x="11225180" y="807890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a16="http://schemas.microsoft.com/office/drawing/2014/main" id="{2D790977-B5D1-405C-917C-F80AEFAFE845}"/>
                </a:ext>
              </a:extLst>
            </p:cNvPr>
            <p:cNvCxnSpPr>
              <a:cxnSpLocks/>
            </p:cNvCxnSpPr>
            <p:nvPr/>
          </p:nvCxnSpPr>
          <p:spPr>
            <a:xfrm>
              <a:off x="14213478" y="4758217"/>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946EBCF9-2491-4EDB-822A-82D5ED9D8F01}"/>
                </a:ext>
              </a:extLst>
            </p:cNvPr>
            <p:cNvGrpSpPr/>
            <p:nvPr/>
          </p:nvGrpSpPr>
          <p:grpSpPr>
            <a:xfrm>
              <a:off x="14461900" y="4462188"/>
              <a:ext cx="2513004" cy="766063"/>
              <a:chOff x="7540102" y="1553189"/>
              <a:chExt cx="1676422" cy="493248"/>
            </a:xfrm>
          </p:grpSpPr>
          <p:sp>
            <p:nvSpPr>
              <p:cNvPr id="282" name="TextBox 281">
                <a:extLst>
                  <a:ext uri="{FF2B5EF4-FFF2-40B4-BE49-F238E27FC236}">
                    <a16:creationId xmlns:a16="http://schemas.microsoft.com/office/drawing/2014/main" id="{34517230-5CE7-42AF-A52C-927155714660}"/>
                  </a:ext>
                </a:extLst>
              </p:cNvPr>
              <p:cNvSpPr txBox="1"/>
              <p:nvPr/>
            </p:nvSpPr>
            <p:spPr>
              <a:xfrm>
                <a:off x="7632336" y="1604470"/>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a:off x="7540102" y="1553189"/>
                <a:ext cx="493248" cy="493248"/>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4489842" y="5277183"/>
              <a:ext cx="2475791" cy="764084"/>
              <a:chOff x="7556761" y="2064657"/>
              <a:chExt cx="1651597" cy="491974"/>
            </a:xfrm>
          </p:grpSpPr>
          <p:sp>
            <p:nvSpPr>
              <p:cNvPr id="279" name="TextBox 278">
                <a:extLst>
                  <a:ext uri="{FF2B5EF4-FFF2-40B4-BE49-F238E27FC236}">
                    <a16:creationId xmlns:a16="http://schemas.microsoft.com/office/drawing/2014/main" id="{16887C6E-E16B-4D6C-AFB5-DF955C85C82B}"/>
                  </a:ext>
                </a:extLst>
              </p:cNvPr>
              <p:cNvSpPr txBox="1"/>
              <p:nvPr/>
            </p:nvSpPr>
            <p:spPr>
              <a:xfrm>
                <a:off x="7715190" y="2092280"/>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pic>
            <p:nvPicPr>
              <p:cNvPr id="281" name="Picture 280">
                <a:extLst>
                  <a:ext uri="{FF2B5EF4-FFF2-40B4-BE49-F238E27FC236}">
                    <a16:creationId xmlns:a16="http://schemas.microsoft.com/office/drawing/2014/main" id="{391382EB-EE61-451B-9784-7A9864453877}"/>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7556761" y="2064657"/>
                <a:ext cx="489488" cy="491974"/>
              </a:xfrm>
              <a:prstGeom prst="ellipse">
                <a:avLst/>
              </a:prstGeom>
              <a:ln w="12700" cap="rnd">
                <a:solidFill>
                  <a:schemeClr val="bg1"/>
                </a:solidFill>
                <a:prstDash val="solid"/>
              </a:ln>
              <a:effectLst/>
            </p:spPr>
          </p:pic>
        </p:grpSp>
        <p:cxnSp>
          <p:nvCxnSpPr>
            <p:cNvPr id="249" name="Straight Arrow Connector 248">
              <a:extLst>
                <a:ext uri="{FF2B5EF4-FFF2-40B4-BE49-F238E27FC236}">
                  <a16:creationId xmlns:a16="http://schemas.microsoft.com/office/drawing/2014/main" id="{1C8DBDD0-3BC2-471D-A82B-F4E7EE7EAE9B}"/>
                </a:ext>
              </a:extLst>
            </p:cNvPr>
            <p:cNvCxnSpPr>
              <a:cxnSpLocks/>
            </p:cNvCxnSpPr>
            <p:nvPr/>
          </p:nvCxnSpPr>
          <p:spPr>
            <a:xfrm>
              <a:off x="14249476" y="5611834"/>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0" name="Group 249">
              <a:extLst>
                <a:ext uri="{FF2B5EF4-FFF2-40B4-BE49-F238E27FC236}">
                  <a16:creationId xmlns:a16="http://schemas.microsoft.com/office/drawing/2014/main" id="{6504C634-B425-42E3-8245-8D7C4D3CEAD0}"/>
                </a:ext>
              </a:extLst>
            </p:cNvPr>
            <p:cNvGrpSpPr/>
            <p:nvPr/>
          </p:nvGrpSpPr>
          <p:grpSpPr>
            <a:xfrm>
              <a:off x="14475955" y="6075473"/>
              <a:ext cx="2527696" cy="781790"/>
              <a:chOff x="7564600" y="2599978"/>
              <a:chExt cx="1686223" cy="503374"/>
            </a:xfrm>
          </p:grpSpPr>
          <p:sp>
            <p:nvSpPr>
              <p:cNvPr id="276" name="TextBox 275">
                <a:extLst>
                  <a:ext uri="{FF2B5EF4-FFF2-40B4-BE49-F238E27FC236}">
                    <a16:creationId xmlns:a16="http://schemas.microsoft.com/office/drawing/2014/main" id="{5DE0FF4B-BD8F-4EEC-A000-EFAED5836344}"/>
                  </a:ext>
                </a:extLst>
              </p:cNvPr>
              <p:cNvSpPr txBox="1"/>
              <p:nvPr/>
            </p:nvSpPr>
            <p:spPr>
              <a:xfrm>
                <a:off x="7666635" y="2663331"/>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a:off x="7564600" y="2599978"/>
                <a:ext cx="503374" cy="503374"/>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4486123" y="6887950"/>
              <a:ext cx="2503513" cy="754503"/>
              <a:chOff x="7571425" y="3228741"/>
              <a:chExt cx="1670090" cy="485805"/>
            </a:xfrm>
          </p:grpSpPr>
          <p:sp>
            <p:nvSpPr>
              <p:cNvPr id="273" name="TextBox 272">
                <a:extLst>
                  <a:ext uri="{FF2B5EF4-FFF2-40B4-BE49-F238E27FC236}">
                    <a16:creationId xmlns:a16="http://schemas.microsoft.com/office/drawing/2014/main" id="{5A6EE0FC-F3AE-4267-94A7-3C9680006F26}"/>
                  </a:ext>
                </a:extLst>
              </p:cNvPr>
              <p:cNvSpPr txBox="1"/>
              <p:nvPr/>
            </p:nvSpPr>
            <p:spPr>
              <a:xfrm>
                <a:off x="7748347" y="3264492"/>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a:picLocks noChangeAspect="1"/>
              </p:cNvPicPr>
              <p:nvPr/>
            </p:nvPicPr>
            <p:blipFill>
              <a:blip r:embed="rId41" cstate="email">
                <a:extLst>
                  <a:ext uri="{28A0092B-C50C-407E-A947-70E740481C1C}">
                    <a14:useLocalDpi xmlns:a14="http://schemas.microsoft.com/office/drawing/2010/main" val="0"/>
                  </a:ext>
                </a:extLst>
              </a:blip>
              <a:stretch>
                <a:fillRect/>
              </a:stretch>
            </p:blipFill>
            <p:spPr>
              <a:xfrm>
                <a:off x="7571425" y="3228741"/>
                <a:ext cx="491959" cy="485805"/>
              </a:xfrm>
              <a:prstGeom prst="ellipse">
                <a:avLst/>
              </a:prstGeom>
              <a:ln w="12700" cap="rnd">
                <a:solidFill>
                  <a:schemeClr val="bg1"/>
                </a:solidFill>
                <a:prstDash val="solid"/>
              </a:ln>
              <a:effectLst/>
            </p:spPr>
          </p:pic>
        </p:grpSp>
        <p:cxnSp>
          <p:nvCxnSpPr>
            <p:cNvPr id="253" name="Straight Arrow Connector 252">
              <a:extLst>
                <a:ext uri="{FF2B5EF4-FFF2-40B4-BE49-F238E27FC236}">
                  <a16:creationId xmlns:a16="http://schemas.microsoft.com/office/drawing/2014/main" id="{7FE4992D-29C3-4A5D-B14C-F80E503CCA02}"/>
                </a:ext>
              </a:extLst>
            </p:cNvPr>
            <p:cNvCxnSpPr>
              <a:cxnSpLocks/>
            </p:cNvCxnSpPr>
            <p:nvPr/>
          </p:nvCxnSpPr>
          <p:spPr>
            <a:xfrm>
              <a:off x="14241525" y="725724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57" name="Oval 256">
              <a:extLst>
                <a:ext uri="{FF2B5EF4-FFF2-40B4-BE49-F238E27FC236}">
                  <a16:creationId xmlns:a16="http://schemas.microsoft.com/office/drawing/2014/main" id="{13F7ED80-F861-4123-A7BA-400B9644B662}"/>
                </a:ext>
              </a:extLst>
            </p:cNvPr>
            <p:cNvSpPr/>
            <p:nvPr/>
          </p:nvSpPr>
          <p:spPr>
            <a:xfrm>
              <a:off x="1905290" y="4248297"/>
              <a:ext cx="711589" cy="717011"/>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7" name="TextBox 376">
            <a:extLst>
              <a:ext uri="{FF2B5EF4-FFF2-40B4-BE49-F238E27FC236}">
                <a16:creationId xmlns:a16="http://schemas.microsoft.com/office/drawing/2014/main" id="{9E24AD5C-9106-46B7-8085-8A16762C67B0}"/>
              </a:ext>
            </a:extLst>
          </p:cNvPr>
          <p:cNvSpPr txBox="1"/>
          <p:nvPr/>
        </p:nvSpPr>
        <p:spPr>
          <a:xfrm>
            <a:off x="8742960" y="188414"/>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pic>
        <p:nvPicPr>
          <p:cNvPr id="54" name="Picture 53">
            <a:extLst>
              <a:ext uri="{FF2B5EF4-FFF2-40B4-BE49-F238E27FC236}">
                <a16:creationId xmlns:a16="http://schemas.microsoft.com/office/drawing/2014/main" id="{AA5C5632-902C-471D-BD1E-2B201C8ECF4F}"/>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11453011" y="6926596"/>
            <a:ext cx="739605" cy="757204"/>
          </a:xfrm>
          <a:prstGeom prst="ellipse">
            <a:avLst/>
          </a:prstGeom>
          <a:ln w="12700" cap="rnd">
            <a:solidFill>
              <a:schemeClr val="tx1"/>
            </a:solidFill>
            <a:prstDash val="solid"/>
          </a:ln>
          <a:effectLst/>
        </p:spPr>
      </p:pic>
      <p:sp>
        <p:nvSpPr>
          <p:cNvPr id="408" name="TextBox 407">
            <a:extLst>
              <a:ext uri="{FF2B5EF4-FFF2-40B4-BE49-F238E27FC236}">
                <a16:creationId xmlns:a16="http://schemas.microsoft.com/office/drawing/2014/main" id="{832FC79E-2E4C-4B8F-92BA-CDBD87E44F4F}"/>
              </a:ext>
            </a:extLst>
          </p:cNvPr>
          <p:cNvSpPr txBox="1"/>
          <p:nvPr/>
        </p:nvSpPr>
        <p:spPr>
          <a:xfrm>
            <a:off x="8408987" y="1785562"/>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Todd Diersing      </a:t>
            </a:r>
          </a:p>
          <a:p>
            <a:r>
              <a:rPr lang="en-US" sz="1050" b="1" dirty="0">
                <a:solidFill>
                  <a:schemeClr val="bg1"/>
                </a:solidFill>
              </a:rPr>
              <a:t>                Program Manager,</a:t>
            </a:r>
            <a:endParaRPr lang="en-US" sz="1000" b="1" dirty="0">
              <a:solidFill>
                <a:schemeClr val="bg1"/>
              </a:solidFill>
            </a:endParaRPr>
          </a:p>
          <a:p>
            <a:r>
              <a:rPr lang="en-US" sz="1050" dirty="0">
                <a:solidFill>
                  <a:schemeClr val="bg1"/>
                </a:solidFill>
              </a:rPr>
              <a:t>                Seneca, SC </a:t>
            </a:r>
            <a:endParaRPr lang="en-US" sz="1000" b="1" dirty="0">
              <a:solidFill>
                <a:schemeClr val="bg1"/>
              </a:solidFill>
            </a:endParaRPr>
          </a:p>
        </p:txBody>
      </p:sp>
      <p:pic>
        <p:nvPicPr>
          <p:cNvPr id="413" name="Picture 412">
            <a:extLst>
              <a:ext uri="{FF2B5EF4-FFF2-40B4-BE49-F238E27FC236}">
                <a16:creationId xmlns:a16="http://schemas.microsoft.com/office/drawing/2014/main" id="{3871CEEE-E91C-4F9A-8413-B7B9348FE2FF}"/>
              </a:ext>
            </a:extLst>
          </p:cNvPr>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8097831" y="1702605"/>
            <a:ext cx="813244" cy="813244"/>
          </a:xfrm>
          <a:prstGeom prst="ellipse">
            <a:avLst/>
          </a:prstGeom>
          <a:ln w="12700" cap="rnd">
            <a:solidFill>
              <a:schemeClr val="bg1"/>
            </a:solidFill>
            <a:prstDash val="solid"/>
          </a:ln>
          <a:effectLst/>
        </p:spPr>
      </p:pic>
      <p:pic>
        <p:nvPicPr>
          <p:cNvPr id="59" name="Picture 58">
            <a:extLst>
              <a:ext uri="{FF2B5EF4-FFF2-40B4-BE49-F238E27FC236}">
                <a16:creationId xmlns:a16="http://schemas.microsoft.com/office/drawing/2014/main" id="{53A83B0C-4119-40FF-8E5F-EB446C4CE74A}"/>
              </a:ext>
            </a:extLst>
          </p:cNvPr>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21542271" y="12116665"/>
            <a:ext cx="688786" cy="688786"/>
          </a:xfrm>
          <a:prstGeom prst="ellipse">
            <a:avLst/>
          </a:prstGeom>
          <a:noFill/>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10D64191-905E-468E-B772-535603EB3E7D}"/>
              </a:ext>
            </a:extLst>
          </p:cNvPr>
          <p:cNvPicPr>
            <a:picLocks noChangeAspect="1"/>
          </p:cNvPicPr>
          <p:nvPr/>
        </p:nvPicPr>
        <p:blipFill>
          <a:blip r:embed="rId45" cstate="email">
            <a:extLst>
              <a:ext uri="{28A0092B-C50C-407E-A947-70E740481C1C}">
                <a14:useLocalDpi xmlns:a14="http://schemas.microsoft.com/office/drawing/2010/main" val="0"/>
              </a:ext>
            </a:extLst>
          </a:blip>
          <a:stretch>
            <a:fillRect/>
          </a:stretch>
        </p:blipFill>
        <p:spPr>
          <a:xfrm>
            <a:off x="12128953" y="11061271"/>
            <a:ext cx="741503" cy="74150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8" name="Connector: Elbow 327">
            <a:extLst>
              <a:ext uri="{FF2B5EF4-FFF2-40B4-BE49-F238E27FC236}">
                <a16:creationId xmlns:a16="http://schemas.microsoft.com/office/drawing/2014/main" id="{9F359109-F8AB-4536-8F35-751BA78AA2FB}"/>
              </a:ext>
            </a:extLst>
          </p:cNvPr>
          <p:cNvCxnSpPr>
            <a:cxnSpLocks/>
            <a:stCxn id="408" idx="0"/>
          </p:cNvCxnSpPr>
          <p:nvPr/>
        </p:nvCxnSpPr>
        <p:spPr>
          <a:xfrm rot="5400000" flipH="1" flipV="1">
            <a:off x="10928609" y="189046"/>
            <a:ext cx="368261" cy="282477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7160821" y="30525"/>
            <a:ext cx="368807" cy="3089686"/>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2" name="Picture 411">
            <a:extLst>
              <a:ext uri="{FF2B5EF4-FFF2-40B4-BE49-F238E27FC236}">
                <a16:creationId xmlns:a16="http://schemas.microsoft.com/office/drawing/2014/main" id="{7DAD8D7E-1F24-4738-8C09-7D617CFCFF2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5419884" y="13362264"/>
            <a:ext cx="480226" cy="600281"/>
          </a:xfrm>
          <a:prstGeom prst="rect">
            <a:avLst/>
          </a:prstGeom>
        </p:spPr>
      </p:pic>
      <p:sp>
        <p:nvSpPr>
          <p:cNvPr id="379" name="Oval 378">
            <a:extLst>
              <a:ext uri="{FF2B5EF4-FFF2-40B4-BE49-F238E27FC236}">
                <a16:creationId xmlns:a16="http://schemas.microsoft.com/office/drawing/2014/main" id="{9560D05D-5AC3-4763-84BB-AA3F4A542867}"/>
              </a:ext>
            </a:extLst>
          </p:cNvPr>
          <p:cNvSpPr/>
          <p:nvPr/>
        </p:nvSpPr>
        <p:spPr>
          <a:xfrm>
            <a:off x="3966229" y="12843080"/>
            <a:ext cx="723863" cy="58563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6" name="Picture 395">
            <a:extLst>
              <a:ext uri="{FF2B5EF4-FFF2-40B4-BE49-F238E27FC236}">
                <a16:creationId xmlns:a16="http://schemas.microsoft.com/office/drawing/2014/main" id="{B57D851D-685F-441B-A0EB-28EF03C4DF2A}"/>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4144570" y="12905467"/>
            <a:ext cx="381664" cy="477079"/>
          </a:xfrm>
          <a:prstGeom prst="rect">
            <a:avLst/>
          </a:prstGeom>
        </p:spPr>
      </p:pic>
      <p:pic>
        <p:nvPicPr>
          <p:cNvPr id="374" name="Picture 373">
            <a:extLst>
              <a:ext uri="{FF2B5EF4-FFF2-40B4-BE49-F238E27FC236}">
                <a16:creationId xmlns:a16="http://schemas.microsoft.com/office/drawing/2014/main" id="{349F8E50-5C93-4089-B2AB-97B5D204B08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1499780" y="7739726"/>
            <a:ext cx="503721" cy="629650"/>
          </a:xfrm>
          <a:prstGeom prst="rect">
            <a:avLst/>
          </a:prstGeom>
        </p:spPr>
      </p:pic>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2527445" y="982880"/>
            <a:ext cx="824376" cy="844730"/>
          </a:xfrm>
          <a:prstGeom prst="ellipse">
            <a:avLst/>
          </a:prstGeom>
        </p:spPr>
      </p:pic>
      <p:pic>
        <p:nvPicPr>
          <p:cNvPr id="375" name="Picture 374">
            <a:extLst>
              <a:ext uri="{FF2B5EF4-FFF2-40B4-BE49-F238E27FC236}">
                <a16:creationId xmlns:a16="http://schemas.microsoft.com/office/drawing/2014/main" id="{EC8DFA07-E842-4615-86AD-694B2A92B210}"/>
              </a:ext>
            </a:extLst>
          </p:cNvPr>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a:xfrm>
            <a:off x="5332462" y="5990006"/>
            <a:ext cx="832647" cy="819187"/>
          </a:xfrm>
          <a:prstGeom prst="ellipse">
            <a:avLst/>
          </a:prstGeom>
          <a:ln w="12700" cap="rnd">
            <a:solidFill>
              <a:schemeClr val="bg1"/>
            </a:solidFill>
            <a:prstDash val="solid"/>
          </a:ln>
          <a:effectLst/>
        </p:spPr>
      </p:pic>
      <p:sp>
        <p:nvSpPr>
          <p:cNvPr id="426" name="TextBox 425">
            <a:extLst>
              <a:ext uri="{FF2B5EF4-FFF2-40B4-BE49-F238E27FC236}">
                <a16:creationId xmlns:a16="http://schemas.microsoft.com/office/drawing/2014/main" id="{7945EAA0-5726-4EBA-AC1D-9B700E9D0B9E}"/>
              </a:ext>
            </a:extLst>
          </p:cNvPr>
          <p:cNvSpPr txBox="1"/>
          <p:nvPr/>
        </p:nvSpPr>
        <p:spPr>
          <a:xfrm>
            <a:off x="1274387" y="12960559"/>
            <a:ext cx="2318679"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25" name="Oval 424">
            <a:extLst>
              <a:ext uri="{FF2B5EF4-FFF2-40B4-BE49-F238E27FC236}">
                <a16:creationId xmlns:a16="http://schemas.microsoft.com/office/drawing/2014/main" id="{A59A4D6F-3BD1-4197-A71E-BBD0A16B9EF9}"/>
              </a:ext>
            </a:extLst>
          </p:cNvPr>
          <p:cNvSpPr/>
          <p:nvPr/>
        </p:nvSpPr>
        <p:spPr>
          <a:xfrm>
            <a:off x="1047455" y="1290189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24" name="Picture 423">
            <a:extLst>
              <a:ext uri="{FF2B5EF4-FFF2-40B4-BE49-F238E27FC236}">
                <a16:creationId xmlns:a16="http://schemas.microsoft.com/office/drawing/2014/main" id="{F5237A4F-0EEE-41FC-9A15-BAD66C912213}"/>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197138" y="12958477"/>
            <a:ext cx="400086" cy="500106"/>
          </a:xfrm>
          <a:prstGeom prst="rect">
            <a:avLst/>
          </a:prstGeom>
        </p:spPr>
      </p:pic>
      <p:pic>
        <p:nvPicPr>
          <p:cNvPr id="548" name="Picture 547">
            <a:extLst>
              <a:ext uri="{FF2B5EF4-FFF2-40B4-BE49-F238E27FC236}">
                <a16:creationId xmlns:a16="http://schemas.microsoft.com/office/drawing/2014/main" id="{DE86E4AD-92F8-4D99-A273-112032934E44}"/>
              </a:ext>
            </a:extLst>
          </p:cNvPr>
          <p:cNvPicPr>
            <a:picLocks noChangeAspect="1"/>
          </p:cNvPicPr>
          <p:nvPr/>
        </p:nvPicPr>
        <p:blipFill>
          <a:blip r:embed="rId49" cstate="email">
            <a:extLst>
              <a:ext uri="{28A0092B-C50C-407E-A947-70E740481C1C}">
                <a14:useLocalDpi xmlns:a14="http://schemas.microsoft.com/office/drawing/2010/main" val="0"/>
              </a:ext>
            </a:extLst>
          </a:blip>
          <a:stretch>
            <a:fillRect/>
          </a:stretch>
        </p:blipFill>
        <p:spPr>
          <a:xfrm>
            <a:off x="12841185" y="3665464"/>
            <a:ext cx="702859" cy="728211"/>
          </a:xfrm>
          <a:prstGeom prst="ellipse">
            <a:avLst/>
          </a:prstGeom>
          <a:ln w="12700" cap="rnd">
            <a:solidFill>
              <a:schemeClr val="bg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a:picLocks noChangeAspect="1"/>
          </p:cNvPicPr>
          <p:nvPr/>
        </p:nvPicPr>
        <p:blipFill>
          <a:blip r:embed="rId50" cstate="email">
            <a:extLst>
              <a:ext uri="{28A0092B-C50C-407E-A947-70E740481C1C}">
                <a14:useLocalDpi xmlns:a14="http://schemas.microsoft.com/office/drawing/2010/main" val="0"/>
              </a:ext>
            </a:extLst>
          </a:blip>
          <a:stretch>
            <a:fillRect/>
          </a:stretch>
        </p:blipFill>
        <p:spPr>
          <a:xfrm>
            <a:off x="11453630" y="4400365"/>
            <a:ext cx="780028" cy="813032"/>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a:picLocks noChangeAspect="1"/>
          </p:cNvPicPr>
          <p:nvPr/>
        </p:nvPicPr>
        <p:blipFill>
          <a:blip r:embed="rId51" cstate="email">
            <a:extLst>
              <a:ext uri="{28A0092B-C50C-407E-A947-70E740481C1C}">
                <a14:useLocalDpi xmlns:a14="http://schemas.microsoft.com/office/drawing/2010/main" val="0"/>
              </a:ext>
            </a:extLst>
          </a:blip>
          <a:stretch>
            <a:fillRect/>
          </a:stretch>
        </p:blipFill>
        <p:spPr>
          <a:xfrm>
            <a:off x="11447793" y="5213405"/>
            <a:ext cx="750043" cy="778949"/>
          </a:xfrm>
          <a:prstGeom prst="ellipse">
            <a:avLst/>
          </a:prstGeom>
          <a:ln w="12700" cap="rnd">
            <a:solidFill>
              <a:schemeClr val="bg1"/>
            </a:solidFill>
            <a:prstDash val="solid"/>
          </a:ln>
          <a:effectLst/>
        </p:spPr>
      </p:pic>
      <p:cxnSp>
        <p:nvCxnSpPr>
          <p:cNvPr id="552" name="Straight Arrow Connector 551">
            <a:extLst>
              <a:ext uri="{FF2B5EF4-FFF2-40B4-BE49-F238E27FC236}">
                <a16:creationId xmlns:a16="http://schemas.microsoft.com/office/drawing/2014/main" id="{0E5FCD2C-1704-4303-8ED7-213D91DC99D5}"/>
              </a:ext>
            </a:extLst>
          </p:cNvPr>
          <p:cNvCxnSpPr>
            <a:cxnSpLocks/>
          </p:cNvCxnSpPr>
          <p:nvPr/>
        </p:nvCxnSpPr>
        <p:spPr>
          <a:xfrm>
            <a:off x="14256707" y="6455606"/>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a:extLst>
              <a:ext uri="{FF2B5EF4-FFF2-40B4-BE49-F238E27FC236}">
                <a16:creationId xmlns:a16="http://schemas.microsoft.com/office/drawing/2014/main" id="{9F7D0D1D-DCD4-4BEB-9CE8-B7F9F9BCC6BB}"/>
              </a:ext>
            </a:extLst>
          </p:cNvPr>
          <p:cNvCxnSpPr>
            <a:cxnSpLocks/>
          </p:cNvCxnSpPr>
          <p:nvPr/>
        </p:nvCxnSpPr>
        <p:spPr>
          <a:xfrm>
            <a:off x="14224988" y="4773874"/>
            <a:ext cx="10872" cy="25066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1B647AC2-4070-4994-AF3B-645F159F63C0}"/>
              </a:ext>
            </a:extLst>
          </p:cNvPr>
          <p:cNvGrpSpPr/>
          <p:nvPr/>
        </p:nvGrpSpPr>
        <p:grpSpPr>
          <a:xfrm>
            <a:off x="18588862" y="4221174"/>
            <a:ext cx="3862134" cy="5017166"/>
            <a:chOff x="18588862" y="4221174"/>
            <a:chExt cx="3862134" cy="5017166"/>
          </a:xfrm>
        </p:grpSpPr>
        <p:sp>
          <p:nvSpPr>
            <p:cNvPr id="754" name="TextBox 753">
              <a:extLst>
                <a:ext uri="{FF2B5EF4-FFF2-40B4-BE49-F238E27FC236}">
                  <a16:creationId xmlns:a16="http://schemas.microsoft.com/office/drawing/2014/main" id="{04E33C86-4340-466E-B9F3-D0A9F25899E8}"/>
                </a:ext>
              </a:extLst>
            </p:cNvPr>
            <p:cNvSpPr txBox="1"/>
            <p:nvPr/>
          </p:nvSpPr>
          <p:spPr>
            <a:xfrm>
              <a:off x="19801908" y="5770700"/>
              <a:ext cx="2320856" cy="6001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  Luis Perez</a:t>
              </a:r>
            </a:p>
            <a:p>
              <a:r>
                <a:rPr lang="en-US" sz="1200" b="1" dirty="0">
                  <a:solidFill>
                    <a:schemeClr val="bg1"/>
                  </a:solidFill>
                </a:rPr>
                <a:t>             </a:t>
              </a:r>
              <a:r>
                <a:rPr lang="en-US" sz="800" b="1" dirty="0">
                  <a:solidFill>
                    <a:schemeClr val="bg1"/>
                  </a:solidFill>
                </a:rPr>
                <a:t> </a:t>
              </a:r>
              <a:r>
                <a:rPr lang="en-US" sz="1000" b="1" dirty="0">
                  <a:solidFill>
                    <a:schemeClr val="bg1"/>
                  </a:solidFill>
                </a:rPr>
                <a:t>IT Analyst, MTY, MEX</a:t>
              </a:r>
            </a:p>
            <a:p>
              <a:r>
                <a:rPr lang="en-US" sz="700" b="1" dirty="0">
                  <a:solidFill>
                    <a:schemeClr val="bg1"/>
                  </a:solidFill>
                </a:rPr>
                <a:t>                       Web Apps Development</a:t>
              </a:r>
              <a:endParaRPr lang="en-US" sz="1000" b="1" dirty="0">
                <a:solidFill>
                  <a:schemeClr val="bg1"/>
                </a:solidFill>
              </a:endParaRPr>
            </a:p>
          </p:txBody>
        </p:sp>
        <p:grpSp>
          <p:nvGrpSpPr>
            <p:cNvPr id="729" name="Group 728">
              <a:extLst>
                <a:ext uri="{FF2B5EF4-FFF2-40B4-BE49-F238E27FC236}">
                  <a16:creationId xmlns:a16="http://schemas.microsoft.com/office/drawing/2014/main" id="{506CC177-6F94-4E3A-ACE3-C1D7263D3B79}"/>
                </a:ext>
              </a:extLst>
            </p:cNvPr>
            <p:cNvGrpSpPr/>
            <p:nvPr/>
          </p:nvGrpSpPr>
          <p:grpSpPr>
            <a:xfrm>
              <a:off x="19684834" y="6435169"/>
              <a:ext cx="2435608" cy="713111"/>
              <a:chOff x="4995784" y="2449956"/>
              <a:chExt cx="2435608" cy="713111"/>
            </a:xfrm>
          </p:grpSpPr>
          <p:sp>
            <p:nvSpPr>
              <p:cNvPr id="752" name="TextBox 751">
                <a:extLst>
                  <a:ext uri="{FF2B5EF4-FFF2-40B4-BE49-F238E27FC236}">
                    <a16:creationId xmlns:a16="http://schemas.microsoft.com/office/drawing/2014/main" id="{2BE91872-66DB-4EF9-9216-AE738410F54E}"/>
                  </a:ext>
                </a:extLst>
              </p:cNvPr>
              <p:cNvSpPr txBox="1"/>
              <p:nvPr/>
            </p:nvSpPr>
            <p:spPr>
              <a:xfrm>
                <a:off x="5143676" y="2516608"/>
                <a:ext cx="228771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Karla Garcia</a:t>
                </a:r>
              </a:p>
              <a:p>
                <a:r>
                  <a:rPr lang="en-US" sz="1200" b="1" dirty="0">
                    <a:solidFill>
                      <a:schemeClr val="bg1"/>
                    </a:solidFill>
                  </a:rPr>
                  <a:t>             </a:t>
                </a:r>
                <a:r>
                  <a:rPr lang="en-US" sz="1001" b="1" dirty="0">
                    <a:solidFill>
                      <a:schemeClr val="bg1"/>
                    </a:solidFill>
                  </a:rPr>
                  <a:t>IT Intern, MTY, MEX</a:t>
                </a:r>
              </a:p>
              <a:p>
                <a:r>
                  <a:rPr lang="en-US" sz="700" b="1" dirty="0">
                    <a:solidFill>
                      <a:schemeClr val="bg1"/>
                    </a:solidFill>
                  </a:rPr>
                  <a:t>                     </a:t>
                </a:r>
                <a:r>
                  <a:rPr lang="en-US" sz="1001" dirty="0">
                    <a:solidFill>
                      <a:schemeClr val="bg1"/>
                    </a:solidFill>
                  </a:rPr>
                  <a:t>Web Apps Development</a:t>
                </a:r>
              </a:p>
            </p:txBody>
          </p:sp>
          <p:sp>
            <p:nvSpPr>
              <p:cNvPr id="753" name="Oval 752">
                <a:extLst>
                  <a:ext uri="{FF2B5EF4-FFF2-40B4-BE49-F238E27FC236}">
                    <a16:creationId xmlns:a16="http://schemas.microsoft.com/office/drawing/2014/main" id="{6238DBE4-A86C-431F-8CAA-5550BA0FC053}"/>
                  </a:ext>
                </a:extLst>
              </p:cNvPr>
              <p:cNvSpPr/>
              <p:nvPr/>
            </p:nvSpPr>
            <p:spPr>
              <a:xfrm>
                <a:off x="4995784" y="244995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30" name="Straight Connector 729">
              <a:extLst>
                <a:ext uri="{FF2B5EF4-FFF2-40B4-BE49-F238E27FC236}">
                  <a16:creationId xmlns:a16="http://schemas.microsoft.com/office/drawing/2014/main" id="{10B168BB-5A50-47FD-892C-EED8D5725AF6}"/>
                </a:ext>
              </a:extLst>
            </p:cNvPr>
            <p:cNvCxnSpPr>
              <a:cxnSpLocks/>
            </p:cNvCxnSpPr>
            <p:nvPr/>
          </p:nvCxnSpPr>
          <p:spPr>
            <a:xfrm flipH="1">
              <a:off x="19425839" y="6032076"/>
              <a:ext cx="16364" cy="225892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1" name="Straight Arrow Connector 730">
              <a:extLst>
                <a:ext uri="{FF2B5EF4-FFF2-40B4-BE49-F238E27FC236}">
                  <a16:creationId xmlns:a16="http://schemas.microsoft.com/office/drawing/2014/main" id="{BA3C0FC4-0366-445C-B857-665E269FDEE2}"/>
                </a:ext>
              </a:extLst>
            </p:cNvPr>
            <p:cNvCxnSpPr>
              <a:cxnSpLocks/>
            </p:cNvCxnSpPr>
            <p:nvPr/>
          </p:nvCxnSpPr>
          <p:spPr>
            <a:xfrm>
              <a:off x="19442203" y="6039549"/>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3" name="Straight Arrow Connector 732">
              <a:extLst>
                <a:ext uri="{FF2B5EF4-FFF2-40B4-BE49-F238E27FC236}">
                  <a16:creationId xmlns:a16="http://schemas.microsoft.com/office/drawing/2014/main" id="{02234B1F-994E-44E2-A67E-83868974162E}"/>
                </a:ext>
              </a:extLst>
            </p:cNvPr>
            <p:cNvCxnSpPr>
              <a:cxnSpLocks/>
            </p:cNvCxnSpPr>
            <p:nvPr/>
          </p:nvCxnSpPr>
          <p:spPr>
            <a:xfrm>
              <a:off x="19442203" y="6827246"/>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4" name="Group 733">
              <a:extLst>
                <a:ext uri="{FF2B5EF4-FFF2-40B4-BE49-F238E27FC236}">
                  <a16:creationId xmlns:a16="http://schemas.microsoft.com/office/drawing/2014/main" id="{0513F75B-53AF-4A15-91DD-2ABCDBBC8992}"/>
                </a:ext>
              </a:extLst>
            </p:cNvPr>
            <p:cNvGrpSpPr/>
            <p:nvPr/>
          </p:nvGrpSpPr>
          <p:grpSpPr>
            <a:xfrm>
              <a:off x="19676437" y="8670515"/>
              <a:ext cx="2477145" cy="534425"/>
              <a:chOff x="1960261" y="6441674"/>
              <a:chExt cx="2477145" cy="534425"/>
            </a:xfrm>
          </p:grpSpPr>
          <p:sp>
            <p:nvSpPr>
              <p:cNvPr id="750" name="TextBox 749">
                <a:extLst>
                  <a:ext uri="{FF2B5EF4-FFF2-40B4-BE49-F238E27FC236}">
                    <a16:creationId xmlns:a16="http://schemas.microsoft.com/office/drawing/2014/main" id="{CF85649A-785B-49BF-96E9-94178B86DFE4}"/>
                  </a:ext>
                </a:extLst>
              </p:cNvPr>
              <p:cNvSpPr txBox="1"/>
              <p:nvPr/>
            </p:nvSpPr>
            <p:spPr>
              <a:xfrm>
                <a:off x="2116550" y="6471304"/>
                <a:ext cx="2320856" cy="4308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Open Position</a:t>
                </a:r>
              </a:p>
              <a:p>
                <a:pPr algn="just"/>
                <a:r>
                  <a:rPr lang="en-US" sz="800" b="1" dirty="0">
                    <a:solidFill>
                      <a:schemeClr val="bg1"/>
                    </a:solidFill>
                  </a:rPr>
                  <a:t>                 </a:t>
                </a:r>
                <a:endParaRPr lang="en-US" sz="1001" dirty="0">
                  <a:solidFill>
                    <a:schemeClr val="bg1"/>
                  </a:solidFill>
                </a:endParaRPr>
              </a:p>
            </p:txBody>
          </p:sp>
          <p:sp>
            <p:nvSpPr>
              <p:cNvPr id="751" name="Oval 750">
                <a:extLst>
                  <a:ext uri="{FF2B5EF4-FFF2-40B4-BE49-F238E27FC236}">
                    <a16:creationId xmlns:a16="http://schemas.microsoft.com/office/drawing/2014/main" id="{E8798665-F839-45E1-AA85-04EE44208562}"/>
                  </a:ext>
                </a:extLst>
              </p:cNvPr>
              <p:cNvSpPr/>
              <p:nvPr/>
            </p:nvSpPr>
            <p:spPr>
              <a:xfrm>
                <a:off x="1960261" y="6441674"/>
                <a:ext cx="650068" cy="53442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48" name="TextBox 747">
              <a:extLst>
                <a:ext uri="{FF2B5EF4-FFF2-40B4-BE49-F238E27FC236}">
                  <a16:creationId xmlns:a16="http://schemas.microsoft.com/office/drawing/2014/main" id="{6DC57903-2F4E-4B31-8164-DB803169CDC8}"/>
                </a:ext>
              </a:extLst>
            </p:cNvPr>
            <p:cNvSpPr txBox="1"/>
            <p:nvPr/>
          </p:nvSpPr>
          <p:spPr>
            <a:xfrm>
              <a:off x="19795288" y="7267668"/>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Jean Alvarado</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sp>
          <p:nvSpPr>
            <p:cNvPr id="746" name="TextBox 745">
              <a:extLst>
                <a:ext uri="{FF2B5EF4-FFF2-40B4-BE49-F238E27FC236}">
                  <a16:creationId xmlns:a16="http://schemas.microsoft.com/office/drawing/2014/main" id="{B9F1B36A-7C9E-4D66-8B69-5E40CC0DA50F}"/>
                </a:ext>
              </a:extLst>
            </p:cNvPr>
            <p:cNvSpPr txBox="1"/>
            <p:nvPr/>
          </p:nvSpPr>
          <p:spPr>
            <a:xfrm>
              <a:off x="19885749" y="5019147"/>
              <a:ext cx="232085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1001" b="1" dirty="0">
                  <a:solidFill>
                    <a:schemeClr val="bg1"/>
                  </a:solidFill>
                </a:rPr>
                <a:t>                </a:t>
              </a:r>
              <a:r>
                <a:rPr lang="en-US" sz="1001" dirty="0">
                  <a:solidFill>
                    <a:schemeClr val="bg1"/>
                  </a:solidFill>
                </a:rPr>
                <a:t>IT Coordination / Web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a:picLocks noChangeAspect="1"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19730454" y="4988500"/>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740" name="Straight Arrow Connector 739">
              <a:extLst>
                <a:ext uri="{FF2B5EF4-FFF2-40B4-BE49-F238E27FC236}">
                  <a16:creationId xmlns:a16="http://schemas.microsoft.com/office/drawing/2014/main" id="{E56F3EA0-BFF6-4AC0-9832-DCBE8E13BD7B}"/>
                </a:ext>
              </a:extLst>
            </p:cNvPr>
            <p:cNvCxnSpPr>
              <a:cxnSpLocks/>
            </p:cNvCxnSpPr>
            <p:nvPr/>
          </p:nvCxnSpPr>
          <p:spPr>
            <a:xfrm>
              <a:off x="19437285" y="7596902"/>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2" name="Straight Connector 721">
              <a:extLst>
                <a:ext uri="{FF2B5EF4-FFF2-40B4-BE49-F238E27FC236}">
                  <a16:creationId xmlns:a16="http://schemas.microsoft.com/office/drawing/2014/main" id="{5C423112-A64A-4392-AC2E-489D5190AC20}"/>
                </a:ext>
              </a:extLst>
            </p:cNvPr>
            <p:cNvCxnSpPr>
              <a:cxnSpLocks/>
            </p:cNvCxnSpPr>
            <p:nvPr/>
          </p:nvCxnSpPr>
          <p:spPr>
            <a:xfrm>
              <a:off x="19385206" y="5274864"/>
              <a:ext cx="23250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36" name="Rectangle 535">
              <a:extLst>
                <a:ext uri="{FF2B5EF4-FFF2-40B4-BE49-F238E27FC236}">
                  <a16:creationId xmlns:a16="http://schemas.microsoft.com/office/drawing/2014/main" id="{03B733C5-0208-45A1-A1C4-DFE11B06B559}"/>
                </a:ext>
              </a:extLst>
            </p:cNvPr>
            <p:cNvSpPr/>
            <p:nvPr/>
          </p:nvSpPr>
          <p:spPr>
            <a:xfrm>
              <a:off x="18588862" y="4221174"/>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760" name="Straight Connector 759">
              <a:extLst>
                <a:ext uri="{FF2B5EF4-FFF2-40B4-BE49-F238E27FC236}">
                  <a16:creationId xmlns:a16="http://schemas.microsoft.com/office/drawing/2014/main" id="{8434DDF5-E57B-4A32-A757-D46D0CF48622}"/>
                </a:ext>
              </a:extLst>
            </p:cNvPr>
            <p:cNvCxnSpPr>
              <a:cxnSpLocks/>
            </p:cNvCxnSpPr>
            <p:nvPr/>
          </p:nvCxnSpPr>
          <p:spPr>
            <a:xfrm>
              <a:off x="19388601" y="8925396"/>
              <a:ext cx="16155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5850696E-4EE5-452C-93B9-1AB6593FBDBD}"/>
                </a:ext>
              </a:extLst>
            </p:cNvPr>
            <p:cNvPicPr>
              <a:picLocks noChangeAspect="1"/>
            </p:cNvPicPr>
            <p:nvPr/>
          </p:nvPicPr>
          <p:blipFill>
            <a:blip r:embed="rId53" cstate="email">
              <a:extLst>
                <a:ext uri="{28A0092B-C50C-407E-A947-70E740481C1C}">
                  <a14:useLocalDpi xmlns:a14="http://schemas.microsoft.com/office/drawing/2010/main" val="0"/>
                </a:ext>
              </a:extLst>
            </a:blip>
            <a:stretch>
              <a:fillRect/>
            </a:stretch>
          </p:blipFill>
          <p:spPr>
            <a:xfrm rot="10800000" flipV="1">
              <a:off x="19674110" y="5715719"/>
              <a:ext cx="698968" cy="69896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9" name="Picture 148">
              <a:extLst>
                <a:ext uri="{FF2B5EF4-FFF2-40B4-BE49-F238E27FC236}">
                  <a16:creationId xmlns:a16="http://schemas.microsoft.com/office/drawing/2014/main" id="{0E98658D-AFC4-45D6-9DD9-A866ADE31627}"/>
                </a:ext>
              </a:extLst>
            </p:cNvPr>
            <p:cNvPicPr>
              <a:picLocks noChangeAspect="1"/>
            </p:cNvPicPr>
            <p:nvPr/>
          </p:nvPicPr>
          <p:blipFill>
            <a:blip r:embed="rId54" cstate="email">
              <a:extLst>
                <a:ext uri="{28A0092B-C50C-407E-A947-70E740481C1C}">
                  <a14:useLocalDpi xmlns:a14="http://schemas.microsoft.com/office/drawing/2010/main" val="0"/>
                </a:ext>
              </a:extLst>
            </a:blip>
            <a:stretch>
              <a:fillRect/>
            </a:stretch>
          </p:blipFill>
          <p:spPr>
            <a:xfrm>
              <a:off x="19650071" y="6468455"/>
              <a:ext cx="742057" cy="74205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95" name="Picture 394">
              <a:extLst>
                <a:ext uri="{FF2B5EF4-FFF2-40B4-BE49-F238E27FC236}">
                  <a16:creationId xmlns:a16="http://schemas.microsoft.com/office/drawing/2014/main" id="{EDA29C48-9DFB-43A0-BFEF-D29E5A0D8043}"/>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a:xfrm>
              <a:off x="19642188" y="7241915"/>
              <a:ext cx="692182" cy="695331"/>
            </a:xfrm>
            <a:prstGeom prst="ellipse">
              <a:avLst/>
            </a:prstGeom>
            <a:ln w="63500" cap="rnd">
              <a:noFill/>
            </a:ln>
            <a:effectLst/>
          </p:spPr>
        </p:pic>
        <p:pic>
          <p:nvPicPr>
            <p:cNvPr id="372" name="Picture 371">
              <a:extLst>
                <a:ext uri="{FF2B5EF4-FFF2-40B4-BE49-F238E27FC236}">
                  <a16:creationId xmlns:a16="http://schemas.microsoft.com/office/drawing/2014/main" id="{3546F6CE-D880-4107-858B-01FBF3B838DF}"/>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9741151" y="8627985"/>
              <a:ext cx="488285" cy="610355"/>
            </a:xfrm>
            <a:prstGeom prst="rect">
              <a:avLst/>
            </a:prstGeom>
          </p:spPr>
        </p:pic>
        <p:sp>
          <p:nvSpPr>
            <p:cNvPr id="378" name="TextBox 377">
              <a:extLst>
                <a:ext uri="{FF2B5EF4-FFF2-40B4-BE49-F238E27FC236}">
                  <a16:creationId xmlns:a16="http://schemas.microsoft.com/office/drawing/2014/main" id="{BD9D3C8F-5C44-4933-BCCE-5F94412EE583}"/>
                </a:ext>
              </a:extLst>
            </p:cNvPr>
            <p:cNvSpPr txBox="1"/>
            <p:nvPr/>
          </p:nvSpPr>
          <p:spPr>
            <a:xfrm>
              <a:off x="19822928" y="7979647"/>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Mezquitic</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394" name="Picture 393">
              <a:extLst>
                <a:ext uri="{FF2B5EF4-FFF2-40B4-BE49-F238E27FC236}">
                  <a16:creationId xmlns:a16="http://schemas.microsoft.com/office/drawing/2014/main" id="{A7DB951F-783E-4182-98A0-C04F6A113D85}"/>
                </a:ext>
              </a:extLst>
            </p:cNvPr>
            <p:cNvPicPr>
              <a:picLocks noChangeAspect="1"/>
            </p:cNvPicPr>
            <p:nvPr/>
          </p:nvPicPr>
          <p:blipFill>
            <a:blip r:embed="rId56" cstate="email">
              <a:extLst>
                <a:ext uri="{28A0092B-C50C-407E-A947-70E740481C1C}">
                  <a14:useLocalDpi xmlns:a14="http://schemas.microsoft.com/office/drawing/2010/main" val="0"/>
                </a:ext>
              </a:extLst>
            </a:blip>
            <a:stretch>
              <a:fillRect/>
            </a:stretch>
          </p:blipFill>
          <p:spPr>
            <a:xfrm>
              <a:off x="19668490" y="7943750"/>
              <a:ext cx="696962" cy="696856"/>
            </a:xfrm>
            <a:prstGeom prst="ellipse">
              <a:avLst/>
            </a:prstGeom>
            <a:ln w="63500" cap="rnd">
              <a:noFill/>
            </a:ln>
            <a:effectLst/>
          </p:spPr>
        </p:pic>
        <p:cxnSp>
          <p:nvCxnSpPr>
            <p:cNvPr id="371" name="Straight Arrow Connector 370">
              <a:extLst>
                <a:ext uri="{FF2B5EF4-FFF2-40B4-BE49-F238E27FC236}">
                  <a16:creationId xmlns:a16="http://schemas.microsoft.com/office/drawing/2014/main" id="{DACB8672-891B-4DF0-A87F-762F9AFBE206}"/>
                </a:ext>
              </a:extLst>
            </p:cNvPr>
            <p:cNvCxnSpPr>
              <a:cxnSpLocks/>
            </p:cNvCxnSpPr>
            <p:nvPr/>
          </p:nvCxnSpPr>
          <p:spPr>
            <a:xfrm>
              <a:off x="19430058" y="8298663"/>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id="{26440082-E018-4C91-B76D-E65A0237E86D}"/>
                </a:ext>
              </a:extLst>
            </p:cNvPr>
            <p:cNvCxnSpPr>
              <a:cxnSpLocks/>
            </p:cNvCxnSpPr>
            <p:nvPr/>
          </p:nvCxnSpPr>
          <p:spPr>
            <a:xfrm flipH="1">
              <a:off x="19359682" y="5276759"/>
              <a:ext cx="6486" cy="365693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5" name="Straight Arrow Connector 554">
              <a:extLst>
                <a:ext uri="{FF2B5EF4-FFF2-40B4-BE49-F238E27FC236}">
                  <a16:creationId xmlns:a16="http://schemas.microsoft.com/office/drawing/2014/main" id="{027C6E1F-9008-4217-B7BF-2DB9492F1221}"/>
                </a:ext>
              </a:extLst>
            </p:cNvPr>
            <p:cNvCxnSpPr>
              <a:cxnSpLocks/>
            </p:cNvCxnSpPr>
            <p:nvPr/>
          </p:nvCxnSpPr>
          <p:spPr>
            <a:xfrm>
              <a:off x="20539007" y="4575709"/>
              <a:ext cx="0" cy="34476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559" name="Straight Arrow Connector 558">
            <a:extLst>
              <a:ext uri="{FF2B5EF4-FFF2-40B4-BE49-F238E27FC236}">
                <a16:creationId xmlns:a16="http://schemas.microsoft.com/office/drawing/2014/main" id="{ABCF636D-12DF-43B2-A297-673E81579A71}"/>
              </a:ext>
            </a:extLst>
          </p:cNvPr>
          <p:cNvCxnSpPr>
            <a:cxnSpLocks/>
          </p:cNvCxnSpPr>
          <p:nvPr/>
        </p:nvCxnSpPr>
        <p:spPr>
          <a:xfrm>
            <a:off x="23155379" y="2605455"/>
            <a:ext cx="1" cy="32199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Rectangle 322">
            <a:extLst>
              <a:ext uri="{FF2B5EF4-FFF2-40B4-BE49-F238E27FC236}">
                <a16:creationId xmlns:a16="http://schemas.microsoft.com/office/drawing/2014/main" id="{5BEDEDD3-6E81-4736-BCB1-FBAA5D7CFE34}"/>
              </a:ext>
            </a:extLst>
          </p:cNvPr>
          <p:cNvSpPr/>
          <p:nvPr/>
        </p:nvSpPr>
        <p:spPr>
          <a:xfrm>
            <a:off x="23910178" y="4268312"/>
            <a:ext cx="2655966"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n-US" sz="1200" b="1" dirty="0">
                <a:solidFill>
                  <a:schemeClr val="bg1"/>
                </a:solidFill>
              </a:rPr>
              <a:t>Idea Generation &amp; Evolution</a:t>
            </a:r>
            <a:endParaRPr lang="en-US" sz="100" b="1" dirty="0">
              <a:solidFill>
                <a:schemeClr val="bg1"/>
              </a:solidFill>
            </a:endParaRPr>
          </a:p>
        </p:txBody>
      </p:sp>
      <p:cxnSp>
        <p:nvCxnSpPr>
          <p:cNvPr id="324" name="Straight Arrow Connector 323">
            <a:extLst>
              <a:ext uri="{FF2B5EF4-FFF2-40B4-BE49-F238E27FC236}">
                <a16:creationId xmlns:a16="http://schemas.microsoft.com/office/drawing/2014/main" id="{6F5B7F5E-90F1-4E21-A7F8-592239FEFB0C}"/>
              </a:ext>
            </a:extLst>
          </p:cNvPr>
          <p:cNvCxnSpPr>
            <a:cxnSpLocks/>
          </p:cNvCxnSpPr>
          <p:nvPr/>
        </p:nvCxnSpPr>
        <p:spPr>
          <a:xfrm>
            <a:off x="25307640" y="3888260"/>
            <a:ext cx="0" cy="391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27D043B6-A20D-4D40-8E35-46ADCF8DE88B}"/>
              </a:ext>
            </a:extLst>
          </p:cNvPr>
          <p:cNvGrpSpPr/>
          <p:nvPr/>
        </p:nvGrpSpPr>
        <p:grpSpPr>
          <a:xfrm>
            <a:off x="23910178" y="4585885"/>
            <a:ext cx="3020886" cy="4805095"/>
            <a:chOff x="23910178" y="4585885"/>
            <a:chExt cx="3020886" cy="4805095"/>
          </a:xfrm>
        </p:grpSpPr>
        <p:cxnSp>
          <p:nvCxnSpPr>
            <p:cNvPr id="212" name="Straight Connector 211">
              <a:extLst>
                <a:ext uri="{FF2B5EF4-FFF2-40B4-BE49-F238E27FC236}">
                  <a16:creationId xmlns:a16="http://schemas.microsoft.com/office/drawing/2014/main" id="{2378542A-C3B3-47B6-B87A-A3429F2BAB02}"/>
                </a:ext>
              </a:extLst>
            </p:cNvPr>
            <p:cNvCxnSpPr>
              <a:cxnSpLocks/>
            </p:cNvCxnSpPr>
            <p:nvPr/>
          </p:nvCxnSpPr>
          <p:spPr>
            <a:xfrm>
              <a:off x="23910178" y="5172032"/>
              <a:ext cx="21757" cy="380506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81292384-8E3D-4986-88B9-BFBAB3B4990D}"/>
                </a:ext>
              </a:extLst>
            </p:cNvPr>
            <p:cNvCxnSpPr>
              <a:cxnSpLocks/>
            </p:cNvCxnSpPr>
            <p:nvPr/>
          </p:nvCxnSpPr>
          <p:spPr>
            <a:xfrm>
              <a:off x="23942061" y="5953854"/>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6" name="Group 215">
              <a:extLst>
                <a:ext uri="{FF2B5EF4-FFF2-40B4-BE49-F238E27FC236}">
                  <a16:creationId xmlns:a16="http://schemas.microsoft.com/office/drawing/2014/main" id="{5AA66EAA-DE4D-4042-8400-039D7FEE1590}"/>
                </a:ext>
              </a:extLst>
            </p:cNvPr>
            <p:cNvGrpSpPr/>
            <p:nvPr/>
          </p:nvGrpSpPr>
          <p:grpSpPr>
            <a:xfrm>
              <a:off x="24160116" y="4866000"/>
              <a:ext cx="2770942" cy="725115"/>
              <a:chOff x="14075702" y="1760978"/>
              <a:chExt cx="1848492" cy="466883"/>
            </a:xfrm>
          </p:grpSpPr>
          <p:sp>
            <p:nvSpPr>
              <p:cNvPr id="315" name="TextBox 314">
                <a:extLst>
                  <a:ext uri="{FF2B5EF4-FFF2-40B4-BE49-F238E27FC236}">
                    <a16:creationId xmlns:a16="http://schemas.microsoft.com/office/drawing/2014/main" id="{C44FED5B-9D4B-4709-B233-28B0F0F93FC6}"/>
                  </a:ext>
                </a:extLst>
              </p:cNvPr>
              <p:cNvSpPr txBox="1"/>
              <p:nvPr/>
            </p:nvSpPr>
            <p:spPr>
              <a:xfrm>
                <a:off x="14185605" y="1775606"/>
                <a:ext cx="1738589"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Andres Chapa</a:t>
                </a:r>
              </a:p>
              <a:p>
                <a:r>
                  <a:rPr lang="en-US" sz="1001" b="1" dirty="0">
                    <a:solidFill>
                      <a:schemeClr val="bg1"/>
                    </a:solidFill>
                  </a:rPr>
                  <a:t>               PS, MTY, MEX </a:t>
                </a:r>
              </a:p>
              <a:p>
                <a:r>
                  <a:rPr lang="en-US" sz="1001" dirty="0">
                    <a:solidFill>
                      <a:schemeClr val="bg1"/>
                    </a:solidFill>
                  </a:rPr>
                  <a:t>               </a:t>
                </a:r>
                <a:r>
                  <a:rPr lang="en-US" sz="900" dirty="0">
                    <a:solidFill>
                      <a:schemeClr val="bg1"/>
                    </a:solidFill>
                  </a:rPr>
                  <a:t>Idea Evolution (Ecobuilding &amp; PP)</a:t>
                </a:r>
              </a:p>
            </p:txBody>
          </p:sp>
          <p:pic>
            <p:nvPicPr>
              <p:cNvPr id="317" name="Picture 316">
                <a:extLst>
                  <a:ext uri="{FF2B5EF4-FFF2-40B4-BE49-F238E27FC236}">
                    <a16:creationId xmlns:a16="http://schemas.microsoft.com/office/drawing/2014/main" id="{CC48F921-38BF-40C4-8B6E-28125B0FFDD4}"/>
                  </a:ext>
                </a:extLst>
              </p:cNvPr>
              <p:cNvPicPr>
                <a:picLocks noChangeAspect="1"/>
              </p:cNvPicPr>
              <p:nvPr/>
            </p:nvPicPr>
            <p:blipFill>
              <a:blip r:embed="rId57" cstate="email">
                <a:extLst>
                  <a:ext uri="{28A0092B-C50C-407E-A947-70E740481C1C}">
                    <a14:useLocalDpi xmlns:a14="http://schemas.microsoft.com/office/drawing/2010/main" val="0"/>
                  </a:ext>
                </a:extLst>
              </a:blip>
              <a:stretch>
                <a:fillRect/>
              </a:stretch>
            </p:blipFill>
            <p:spPr>
              <a:xfrm>
                <a:off x="14075702" y="1760978"/>
                <a:ext cx="466168" cy="466883"/>
              </a:xfrm>
              <a:prstGeom prst="ellipse">
                <a:avLst/>
              </a:prstGeom>
              <a:ln w="12700" cap="rnd">
                <a:solidFill>
                  <a:schemeClr val="bg1"/>
                </a:solidFill>
                <a:prstDash val="solid"/>
              </a:ln>
              <a:effectLst/>
            </p:spPr>
          </p:pic>
        </p:grpSp>
        <p:cxnSp>
          <p:nvCxnSpPr>
            <p:cNvPr id="217" name="Straight Connector 216">
              <a:extLst>
                <a:ext uri="{FF2B5EF4-FFF2-40B4-BE49-F238E27FC236}">
                  <a16:creationId xmlns:a16="http://schemas.microsoft.com/office/drawing/2014/main" id="{0C856AE4-7A8A-48D2-8AD2-D4EA347968C2}"/>
                </a:ext>
              </a:extLst>
            </p:cNvPr>
            <p:cNvCxnSpPr>
              <a:cxnSpLocks/>
            </p:cNvCxnSpPr>
            <p:nvPr/>
          </p:nvCxnSpPr>
          <p:spPr>
            <a:xfrm>
              <a:off x="23931935" y="5177218"/>
              <a:ext cx="178762" cy="0"/>
            </a:xfrm>
            <a:prstGeom prst="line">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2" name="TextBox 311">
              <a:extLst>
                <a:ext uri="{FF2B5EF4-FFF2-40B4-BE49-F238E27FC236}">
                  <a16:creationId xmlns:a16="http://schemas.microsoft.com/office/drawing/2014/main" id="{7D50AA7B-B9ED-4FC9-897E-B5F29EC1A782}"/>
                </a:ext>
              </a:extLst>
            </p:cNvPr>
            <p:cNvSpPr txBox="1"/>
            <p:nvPr/>
          </p:nvSpPr>
          <p:spPr>
            <a:xfrm>
              <a:off x="24445998" y="5747356"/>
              <a:ext cx="2485066"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400" b="1" dirty="0">
                  <a:solidFill>
                    <a:schemeClr val="bg1"/>
                  </a:solidFill>
                </a:rPr>
                <a:t>Sonia Irasema Arzola</a:t>
              </a:r>
              <a:endParaRPr lang="en-US" sz="1401" b="1" dirty="0">
                <a:solidFill>
                  <a:schemeClr val="bg1"/>
                </a:solidFill>
              </a:endParaRPr>
            </a:p>
            <a:p>
              <a:r>
                <a:rPr lang="en-US" sz="1001" b="1" dirty="0">
                  <a:solidFill>
                    <a:schemeClr val="bg1"/>
                  </a:solidFill>
                </a:rPr>
                <a:t>                 PS   MTY, MEX</a:t>
              </a:r>
              <a:endParaRPr lang="en-US" sz="900" dirty="0">
                <a:solidFill>
                  <a:schemeClr val="bg1"/>
                </a:solidFill>
              </a:endParaRPr>
            </a:p>
          </p:txBody>
        </p:sp>
        <p:cxnSp>
          <p:nvCxnSpPr>
            <p:cNvPr id="219" name="Straight Arrow Connector 218">
              <a:extLst>
                <a:ext uri="{FF2B5EF4-FFF2-40B4-BE49-F238E27FC236}">
                  <a16:creationId xmlns:a16="http://schemas.microsoft.com/office/drawing/2014/main" id="{C1436E35-77C4-442C-8B79-917F98FC4340}"/>
                </a:ext>
              </a:extLst>
            </p:cNvPr>
            <p:cNvCxnSpPr>
              <a:cxnSpLocks/>
            </p:cNvCxnSpPr>
            <p:nvPr/>
          </p:nvCxnSpPr>
          <p:spPr>
            <a:xfrm>
              <a:off x="23954924" y="677973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0" name="Group 219">
              <a:extLst>
                <a:ext uri="{FF2B5EF4-FFF2-40B4-BE49-F238E27FC236}">
                  <a16:creationId xmlns:a16="http://schemas.microsoft.com/office/drawing/2014/main" id="{CA2BE407-E6C4-42B9-8139-C4AE0BEC46F0}"/>
                </a:ext>
              </a:extLst>
            </p:cNvPr>
            <p:cNvGrpSpPr/>
            <p:nvPr/>
          </p:nvGrpSpPr>
          <p:grpSpPr>
            <a:xfrm>
              <a:off x="24239065" y="6437766"/>
              <a:ext cx="2691999" cy="684107"/>
              <a:chOff x="14072388" y="2882027"/>
              <a:chExt cx="1795829" cy="440479"/>
            </a:xfrm>
          </p:grpSpPr>
          <p:sp>
            <p:nvSpPr>
              <p:cNvPr id="309" name="TextBox 308">
                <a:extLst>
                  <a:ext uri="{FF2B5EF4-FFF2-40B4-BE49-F238E27FC236}">
                    <a16:creationId xmlns:a16="http://schemas.microsoft.com/office/drawing/2014/main" id="{FFB73D6A-3F00-4A48-8272-CF8B3671B1C6}"/>
                  </a:ext>
                </a:extLst>
              </p:cNvPr>
              <p:cNvSpPr txBox="1"/>
              <p:nvPr/>
            </p:nvSpPr>
            <p:spPr>
              <a:xfrm>
                <a:off x="14150162" y="2897803"/>
                <a:ext cx="1718055"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Alma Dulce Gomez</a:t>
                </a:r>
              </a:p>
              <a:p>
                <a:pPr algn="l"/>
                <a:r>
                  <a:rPr lang="en-US" sz="1001"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a:picLocks noChangeAspect="1"/>
              </p:cNvPicPr>
              <p:nvPr/>
            </p:nvPicPr>
            <p:blipFill>
              <a:blip r:embed="rId58"/>
              <a:stretch>
                <a:fillRect/>
              </a:stretch>
            </p:blipFill>
            <p:spPr>
              <a:xfrm>
                <a:off x="14072388" y="2882027"/>
                <a:ext cx="459994" cy="440479"/>
              </a:xfrm>
              <a:prstGeom prst="ellipse">
                <a:avLst/>
              </a:prstGeom>
              <a:ln w="12700" cap="rnd">
                <a:solidFill>
                  <a:schemeClr val="bg1"/>
                </a:solidFill>
                <a:prstDash val="solid"/>
              </a:ln>
              <a:effectLst/>
            </p:spPr>
          </p:pic>
        </p:grpSp>
        <p:cxnSp>
          <p:nvCxnSpPr>
            <p:cNvPr id="221" name="Straight Arrow Connector 220">
              <a:extLst>
                <a:ext uri="{FF2B5EF4-FFF2-40B4-BE49-F238E27FC236}">
                  <a16:creationId xmlns:a16="http://schemas.microsoft.com/office/drawing/2014/main" id="{3161A383-EE49-4833-BD03-2E1587C7A7CA}"/>
                </a:ext>
              </a:extLst>
            </p:cNvPr>
            <p:cNvCxnSpPr>
              <a:cxnSpLocks/>
            </p:cNvCxnSpPr>
            <p:nvPr/>
          </p:nvCxnSpPr>
          <p:spPr>
            <a:xfrm>
              <a:off x="23941538" y="7523161"/>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29090AF6-8A9F-4294-B9DC-DCDCAD074AEA}"/>
                </a:ext>
              </a:extLst>
            </p:cNvPr>
            <p:cNvSpPr txBox="1"/>
            <p:nvPr/>
          </p:nvSpPr>
          <p:spPr>
            <a:xfrm>
              <a:off x="24369942" y="7261445"/>
              <a:ext cx="2561115"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dirty="0"/>
                <a:t>                </a:t>
              </a:r>
              <a:r>
                <a:rPr lang="en-US" sz="500" dirty="0"/>
                <a:t>     </a:t>
              </a:r>
              <a:r>
                <a:rPr lang="en-US" sz="1401" dirty="0"/>
                <a:t>Salma Elisa Arteaga</a:t>
              </a:r>
            </a:p>
            <a:p>
              <a:r>
                <a:rPr lang="en-US" sz="601" dirty="0"/>
                <a:t>                             </a:t>
              </a:r>
              <a:r>
                <a:rPr lang="en-US" sz="1001" dirty="0"/>
                <a:t>PS MTY, MEX </a:t>
              </a:r>
            </a:p>
          </p:txBody>
        </p:sp>
        <p:cxnSp>
          <p:nvCxnSpPr>
            <p:cNvPr id="223" name="Straight Arrow Connector 222">
              <a:extLst>
                <a:ext uri="{FF2B5EF4-FFF2-40B4-BE49-F238E27FC236}">
                  <a16:creationId xmlns:a16="http://schemas.microsoft.com/office/drawing/2014/main" id="{9BE67FC3-5047-4014-AFFF-B7AA3B5C00D3}"/>
                </a:ext>
              </a:extLst>
            </p:cNvPr>
            <p:cNvCxnSpPr>
              <a:cxnSpLocks/>
            </p:cNvCxnSpPr>
            <p:nvPr/>
          </p:nvCxnSpPr>
          <p:spPr>
            <a:xfrm>
              <a:off x="23957943" y="8200214"/>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4" name="Group 223">
              <a:extLst>
                <a:ext uri="{FF2B5EF4-FFF2-40B4-BE49-F238E27FC236}">
                  <a16:creationId xmlns:a16="http://schemas.microsoft.com/office/drawing/2014/main" id="{02419EEE-060B-48C2-BA2C-9344CB254A73}"/>
                </a:ext>
              </a:extLst>
            </p:cNvPr>
            <p:cNvGrpSpPr/>
            <p:nvPr/>
          </p:nvGrpSpPr>
          <p:grpSpPr>
            <a:xfrm>
              <a:off x="24254921" y="7878153"/>
              <a:ext cx="2676139" cy="717575"/>
              <a:chOff x="14088124" y="3864507"/>
              <a:chExt cx="1785247" cy="462028"/>
            </a:xfrm>
          </p:grpSpPr>
          <p:sp>
            <p:nvSpPr>
              <p:cNvPr id="303" name="TextBox 302">
                <a:extLst>
                  <a:ext uri="{FF2B5EF4-FFF2-40B4-BE49-F238E27FC236}">
                    <a16:creationId xmlns:a16="http://schemas.microsoft.com/office/drawing/2014/main" id="{1FC74722-8EED-4952-93FC-005FCE3AAEAA}"/>
                  </a:ext>
                </a:extLst>
              </p:cNvPr>
              <p:cNvSpPr txBox="1"/>
              <p:nvPr/>
            </p:nvSpPr>
            <p:spPr>
              <a:xfrm>
                <a:off x="14188690" y="3915779"/>
                <a:ext cx="1684681"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sz="1401" dirty="0"/>
                  <a:t>           Alex Casillas</a:t>
                </a:r>
              </a:p>
              <a:p>
                <a:r>
                  <a:rPr lang="en-US" sz="1001" dirty="0"/>
                  <a:t>               PS MTY, MEX</a:t>
                </a:r>
              </a:p>
              <a:p>
                <a:r>
                  <a:rPr lang="en-US" sz="500" dirty="0"/>
                  <a:t>                               </a:t>
                </a:r>
                <a:r>
                  <a:rPr lang="en-US" b="0" dirty="0"/>
                  <a:t>Idea Evolution (ITD and Industry)</a:t>
                </a:r>
              </a:p>
            </p:txBody>
          </p:sp>
          <p:pic>
            <p:nvPicPr>
              <p:cNvPr id="305" name="Picture 304">
                <a:extLst>
                  <a:ext uri="{FF2B5EF4-FFF2-40B4-BE49-F238E27FC236}">
                    <a16:creationId xmlns:a16="http://schemas.microsoft.com/office/drawing/2014/main" id="{7E32C757-5A19-4F45-A368-713991125486}"/>
                  </a:ext>
                </a:extLst>
              </p:cNvPr>
              <p:cNvPicPr>
                <a:picLocks noChangeAspect="1"/>
              </p:cNvPicPr>
              <p:nvPr/>
            </p:nvPicPr>
            <p:blipFill rotWithShape="1">
              <a:blip r:embed="rId59" cstate="email">
                <a:extLst>
                  <a:ext uri="{28A0092B-C50C-407E-A947-70E740481C1C}">
                    <a14:useLocalDpi xmlns:a14="http://schemas.microsoft.com/office/drawing/2010/main" val="0"/>
                  </a:ext>
                </a:extLst>
              </a:blip>
              <a:srcRect l="24857" r="25036" b="15880"/>
              <a:stretch/>
            </p:blipFill>
            <p:spPr>
              <a:xfrm>
                <a:off x="14088124" y="3864507"/>
                <a:ext cx="473591" cy="462028"/>
              </a:xfrm>
              <a:prstGeom prst="ellipse">
                <a:avLst/>
              </a:prstGeom>
              <a:ln w="12700" cap="rnd">
                <a:solidFill>
                  <a:schemeClr val="bg1"/>
                </a:solidFill>
                <a:prstDash val="solid"/>
              </a:ln>
              <a:effectLst/>
            </p:spPr>
          </p:pic>
        </p:grpSp>
        <p:cxnSp>
          <p:nvCxnSpPr>
            <p:cNvPr id="225" name="Straight Arrow Connector 224">
              <a:extLst>
                <a:ext uri="{FF2B5EF4-FFF2-40B4-BE49-F238E27FC236}">
                  <a16:creationId xmlns:a16="http://schemas.microsoft.com/office/drawing/2014/main" id="{74FC091C-2AB3-475E-9C79-93A896B615A1}"/>
                </a:ext>
              </a:extLst>
            </p:cNvPr>
            <p:cNvCxnSpPr>
              <a:cxnSpLocks/>
            </p:cNvCxnSpPr>
            <p:nvPr/>
          </p:nvCxnSpPr>
          <p:spPr>
            <a:xfrm>
              <a:off x="23931935" y="8962910"/>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6" name="Group 225">
              <a:extLst>
                <a:ext uri="{FF2B5EF4-FFF2-40B4-BE49-F238E27FC236}">
                  <a16:creationId xmlns:a16="http://schemas.microsoft.com/office/drawing/2014/main" id="{436388BD-E04C-4FAD-9DFE-F76B7EF34DCF}"/>
                </a:ext>
              </a:extLst>
            </p:cNvPr>
            <p:cNvGrpSpPr/>
            <p:nvPr/>
          </p:nvGrpSpPr>
          <p:grpSpPr>
            <a:xfrm>
              <a:off x="24181413" y="8696860"/>
              <a:ext cx="2749647" cy="694120"/>
              <a:chOff x="14033997" y="4409186"/>
              <a:chExt cx="1834286" cy="446926"/>
            </a:xfrm>
          </p:grpSpPr>
          <p:sp>
            <p:nvSpPr>
              <p:cNvPr id="300" name="TextBox 299">
                <a:extLst>
                  <a:ext uri="{FF2B5EF4-FFF2-40B4-BE49-F238E27FC236}">
                    <a16:creationId xmlns:a16="http://schemas.microsoft.com/office/drawing/2014/main" id="{CBC07888-0BD8-4692-BCB1-10F9437A58EB}"/>
                  </a:ext>
                </a:extLst>
              </p:cNvPr>
              <p:cNvSpPr txBox="1"/>
              <p:nvPr/>
            </p:nvSpPr>
            <p:spPr>
              <a:xfrm>
                <a:off x="14177857" y="4437606"/>
                <a:ext cx="1690426"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001" dirty="0"/>
                  <a:t> </a:t>
                </a:r>
                <a:r>
                  <a:rPr lang="en-US" sz="132" dirty="0"/>
                  <a:t>  </a:t>
                </a:r>
                <a:r>
                  <a:rPr lang="en-US" sz="1401" dirty="0"/>
                  <a:t>Raul Raygoza</a:t>
                </a:r>
              </a:p>
              <a:p>
                <a:pPr algn="l"/>
                <a:r>
                  <a:rPr lang="en-US" sz="1001" dirty="0"/>
                  <a:t>              </a:t>
                </a:r>
                <a:r>
                  <a:rPr lang="en-US" sz="300" dirty="0"/>
                  <a:t>    </a:t>
                </a:r>
                <a:r>
                  <a:rPr lang="en-US" sz="1001" dirty="0"/>
                  <a:t>MTY, MEX</a:t>
                </a:r>
              </a:p>
              <a:p>
                <a:pPr algn="l"/>
                <a:r>
                  <a:rPr lang="en-US" sz="500" dirty="0"/>
                  <a:t>                               </a:t>
                </a:r>
                <a:r>
                  <a:rPr lang="en-US" b="0" dirty="0"/>
                  <a:t>Idea Evolution (Energy and Retail)</a:t>
                </a:r>
              </a:p>
            </p:txBody>
          </p:sp>
          <p:pic>
            <p:nvPicPr>
              <p:cNvPr id="302" name="Picture 301">
                <a:extLst>
                  <a:ext uri="{FF2B5EF4-FFF2-40B4-BE49-F238E27FC236}">
                    <a16:creationId xmlns:a16="http://schemas.microsoft.com/office/drawing/2014/main" id="{58C64EB3-C904-4767-9A36-E98909E920EE}"/>
                  </a:ext>
                </a:extLst>
              </p:cNvPr>
              <p:cNvPicPr>
                <a:picLocks noChangeAspect="1"/>
              </p:cNvPicPr>
              <p:nvPr/>
            </p:nvPicPr>
            <p:blipFill>
              <a:blip r:embed="rId60"/>
              <a:stretch>
                <a:fillRect/>
              </a:stretch>
            </p:blipFill>
            <p:spPr>
              <a:xfrm>
                <a:off x="14033997" y="4409186"/>
                <a:ext cx="459699" cy="446926"/>
              </a:xfrm>
              <a:prstGeom prst="ellipse">
                <a:avLst/>
              </a:prstGeom>
              <a:ln w="12700" cap="rnd">
                <a:solidFill>
                  <a:schemeClr val="bg1"/>
                </a:solidFill>
                <a:prstDash val="solid"/>
              </a:ln>
              <a:effectLst/>
            </p:spPr>
          </p:pic>
        </p:grpSp>
        <p:cxnSp>
          <p:nvCxnSpPr>
            <p:cNvPr id="325" name="Straight Arrow Connector 324">
              <a:extLst>
                <a:ext uri="{FF2B5EF4-FFF2-40B4-BE49-F238E27FC236}">
                  <a16:creationId xmlns:a16="http://schemas.microsoft.com/office/drawing/2014/main" id="{402F5E45-585F-4EC4-87E2-911B49DEB298}"/>
                </a:ext>
              </a:extLst>
            </p:cNvPr>
            <p:cNvCxnSpPr>
              <a:cxnSpLocks/>
            </p:cNvCxnSpPr>
            <p:nvPr/>
          </p:nvCxnSpPr>
          <p:spPr>
            <a:xfrm>
              <a:off x="25307640" y="4585885"/>
              <a:ext cx="0" cy="2684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C2D802AB-3DF6-4E48-AE1C-2CD789B6E771}"/>
              </a:ext>
            </a:extLst>
          </p:cNvPr>
          <p:cNvGrpSpPr/>
          <p:nvPr/>
        </p:nvGrpSpPr>
        <p:grpSpPr>
          <a:xfrm>
            <a:off x="1667197" y="2949234"/>
            <a:ext cx="3021522" cy="4375309"/>
            <a:chOff x="1667197" y="2949234"/>
            <a:chExt cx="3021522" cy="4375309"/>
          </a:xfrm>
        </p:grpSpPr>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1667198" y="3124691"/>
              <a:ext cx="0" cy="38755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1876696" y="3414848"/>
              <a:ext cx="745801" cy="71701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3" name="Straight Arrow Connector 202">
              <a:extLst>
                <a:ext uri="{FF2B5EF4-FFF2-40B4-BE49-F238E27FC236}">
                  <a16:creationId xmlns:a16="http://schemas.microsoft.com/office/drawing/2014/main" id="{512FF841-8FFD-4327-8F50-625A81D2A15E}"/>
                </a:ext>
              </a:extLst>
            </p:cNvPr>
            <p:cNvCxnSpPr>
              <a:cxnSpLocks/>
            </p:cNvCxnSpPr>
            <p:nvPr/>
          </p:nvCxnSpPr>
          <p:spPr>
            <a:xfrm>
              <a:off x="3587833" y="4524272"/>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3587833" y="5408678"/>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a:extLst>
                <a:ext uri="{FF2B5EF4-FFF2-40B4-BE49-F238E27FC236}">
                  <a16:creationId xmlns:a16="http://schemas.microsoft.com/office/drawing/2014/main" id="{105495E8-E97F-4F3E-B0F8-AEF75451975D}"/>
                </a:ext>
              </a:extLst>
            </p:cNvPr>
            <p:cNvSpPr/>
            <p:nvPr/>
          </p:nvSpPr>
          <p:spPr>
            <a:xfrm>
              <a:off x="1892742" y="5054497"/>
              <a:ext cx="717991" cy="72716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1920108" y="2949234"/>
              <a:ext cx="256695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1689817" y="3122414"/>
              <a:ext cx="221981" cy="613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3598779" y="3740281"/>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1896942" y="5833944"/>
              <a:ext cx="2655793" cy="716280"/>
              <a:chOff x="-776034" y="2261312"/>
              <a:chExt cx="1771676" cy="461194"/>
            </a:xfrm>
          </p:grpSpPr>
          <p:sp>
            <p:nvSpPr>
              <p:cNvPr id="318" name="TextBox 317">
                <a:extLst>
                  <a:ext uri="{FF2B5EF4-FFF2-40B4-BE49-F238E27FC236}">
                    <a16:creationId xmlns:a16="http://schemas.microsoft.com/office/drawing/2014/main" id="{3426C234-09AC-4955-AACB-2E122016CFFE}"/>
                  </a:ext>
                </a:extLst>
              </p:cNvPr>
              <p:cNvSpPr txBox="1"/>
              <p:nvPr/>
            </p:nvSpPr>
            <p:spPr>
              <a:xfrm>
                <a:off x="-666668" y="2301789"/>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1" b="1" dirty="0">
                    <a:solidFill>
                      <a:schemeClr val="bg1"/>
                    </a:solidFill>
                  </a:rPr>
                  <a:t>Marlene Garza</a:t>
                </a:r>
              </a:p>
              <a:p>
                <a:r>
                  <a:rPr lang="en-US" sz="1001" b="1" dirty="0">
                    <a:solidFill>
                      <a:schemeClr val="bg1"/>
                    </a:solidFill>
                  </a:rPr>
                  <a:t>                PS Manager, MTY MX  </a:t>
                </a:r>
                <a:r>
                  <a:rPr lang="en-US" sz="500" b="1" dirty="0">
                    <a:solidFill>
                      <a:schemeClr val="bg1"/>
                    </a:solidFill>
                  </a:rPr>
                  <a:t> </a:t>
                </a:r>
              </a:p>
              <a:p>
                <a:r>
                  <a:rPr lang="en-US" sz="500" b="1" dirty="0">
                    <a:solidFill>
                      <a:schemeClr val="bg1"/>
                    </a:solidFill>
                  </a:rPr>
                  <a:t>                                </a:t>
                </a:r>
                <a:r>
                  <a:rPr lang="en-US" sz="1001" dirty="0">
                    <a:solidFill>
                      <a:schemeClr val="bg1"/>
                    </a:solidFill>
                  </a:rPr>
                  <a:t>Pipeline Generation and PES</a:t>
                </a:r>
              </a:p>
            </p:txBody>
          </p:sp>
          <p:sp>
            <p:nvSpPr>
              <p:cNvPr id="319" name="Oval 318">
                <a:extLst>
                  <a:ext uri="{FF2B5EF4-FFF2-40B4-BE49-F238E27FC236}">
                    <a16:creationId xmlns:a16="http://schemas.microsoft.com/office/drawing/2014/main" id="{8C183513-A996-49E1-8E88-BF1CC50F30E9}"/>
                  </a:ext>
                </a:extLst>
              </p:cNvPr>
              <p:cNvSpPr/>
              <p:nvPr/>
            </p:nvSpPr>
            <p:spPr>
              <a:xfrm>
                <a:off x="-776034" y="2261312"/>
                <a:ext cx="485056" cy="46119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a:picLocks noChangeAspect="1"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762148" y="2268066"/>
                <a:ext cx="468286" cy="45404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1885391" y="3419166"/>
              <a:ext cx="2664736" cy="717011"/>
              <a:chOff x="-834711" y="888682"/>
              <a:chExt cx="1777642" cy="461665"/>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a:picLocks noChangeAspect="1"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834711" y="888682"/>
                <a:ext cx="498517"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2610733" y="3488897"/>
              <a:ext cx="2077986" cy="461921"/>
            </a:xfrm>
            <a:prstGeom prst="rect">
              <a:avLst/>
            </a:prstGeom>
            <a:noFill/>
          </p:spPr>
          <p:txBody>
            <a:bodyPr wrap="square" rtlCol="0">
              <a:spAutoFit/>
            </a:bodyPr>
            <a:lstStyle/>
            <a:p>
              <a:r>
                <a:rPr lang="en-US" sz="1401" b="1" dirty="0">
                  <a:solidFill>
                    <a:schemeClr val="bg1"/>
                  </a:solidFill>
                </a:rPr>
                <a:t>Karthik Machiraju</a:t>
              </a:r>
            </a:p>
            <a:p>
              <a:r>
                <a:rPr lang="en-US" sz="1001" b="1" dirty="0">
                  <a:solidFill>
                    <a:schemeClr val="bg1"/>
                  </a:solidFill>
                </a:rPr>
                <a:t>Retail, Erlanger, KTz</a:t>
              </a:r>
            </a:p>
          </p:txBody>
        </p:sp>
        <p:sp>
          <p:nvSpPr>
            <p:cNvPr id="269" name="Rectangle 268">
              <a:extLst>
                <a:ext uri="{FF2B5EF4-FFF2-40B4-BE49-F238E27FC236}">
                  <a16:creationId xmlns:a16="http://schemas.microsoft.com/office/drawing/2014/main" id="{2E136C4D-B6D5-47CC-9616-CE08B4F4FCF3}"/>
                </a:ext>
              </a:extLst>
            </p:cNvPr>
            <p:cNvSpPr/>
            <p:nvPr/>
          </p:nvSpPr>
          <p:spPr>
            <a:xfrm>
              <a:off x="2240870" y="4294009"/>
              <a:ext cx="2307949" cy="6205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Lei Zackschewski</a:t>
              </a:r>
            </a:p>
            <a:p>
              <a:r>
                <a:rPr lang="en-US" sz="1050" b="1" dirty="0">
                  <a:solidFill>
                    <a:schemeClr val="bg1"/>
                  </a:solidFill>
                </a:rPr>
                <a:t>           Partner Projects, Peru, IN</a:t>
              </a:r>
              <a:endParaRPr lang="en-US" sz="1000" dirty="0"/>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1894044" y="5047591"/>
              <a:ext cx="2655061" cy="717010"/>
              <a:chOff x="-828773" y="1927821"/>
              <a:chExt cx="1771188" cy="461664"/>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7215" y="1946585"/>
                <a:ext cx="1539630" cy="409886"/>
                <a:chOff x="-531964" y="2001168"/>
                <a:chExt cx="1539630" cy="409886"/>
              </a:xfrm>
            </p:grpSpPr>
            <p:sp>
              <p:nvSpPr>
                <p:cNvPr id="267" name="Rectangle 266">
                  <a:extLst>
                    <a:ext uri="{FF2B5EF4-FFF2-40B4-BE49-F238E27FC236}">
                      <a16:creationId xmlns:a16="http://schemas.microsoft.com/office/drawing/2014/main" id="{5CA8A285-FA75-4DED-8538-76499F620047}"/>
                    </a:ext>
                  </a:extLst>
                </p:cNvPr>
                <p:cNvSpPr/>
                <p:nvPr/>
              </p:nvSpPr>
              <p:spPr>
                <a:xfrm>
                  <a:off x="-531964" y="201148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297967" y="2001168"/>
                  <a:ext cx="1220606" cy="396587"/>
                </a:xfrm>
                <a:prstGeom prst="rect">
                  <a:avLst/>
                </a:prstGeom>
                <a:noFill/>
              </p:spPr>
              <p:txBody>
                <a:bodyPr wrap="square" rtlCol="0">
                  <a:spAutoFit/>
                </a:bodyPr>
                <a:lstStyle/>
                <a:p>
                  <a:r>
                    <a:rPr lang="en-US" sz="1401" b="1" dirty="0">
                      <a:solidFill>
                        <a:schemeClr val="bg1"/>
                      </a:solidFill>
                    </a:rPr>
                    <a:t>Alejandra Romero</a:t>
                  </a:r>
                </a:p>
                <a:p>
                  <a:r>
                    <a:rPr lang="en-US" sz="1001" b="1" dirty="0">
                      <a:solidFill>
                        <a:schemeClr val="bg1"/>
                      </a:solidFill>
                    </a:rPr>
                    <a:t>Industry &amp; EcoBuildings, </a:t>
                  </a:r>
                </a:p>
                <a:p>
                  <a:r>
                    <a:rPr lang="en-US" sz="1001" b="1" dirty="0">
                      <a:solidFill>
                        <a:schemeClr val="bg1"/>
                      </a:solidFill>
                    </a:rPr>
                    <a:t>MTY, MEX</a:t>
                  </a: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a:picLocks noChangeAspect="1" noChangeArrowheads="1"/>
              </p:cNvPicPr>
              <p:nvPr/>
            </p:nvPicPr>
            <p:blipFill>
              <a:blip r:embed="rId63" cstate="email">
                <a:extLst>
                  <a:ext uri="{28A0092B-C50C-407E-A947-70E740481C1C}">
                    <a14:useLocalDpi xmlns:a14="http://schemas.microsoft.com/office/drawing/2010/main" val="0"/>
                  </a:ext>
                </a:extLst>
              </a:blip>
              <a:srcRect/>
              <a:stretch>
                <a:fillRect/>
              </a:stretch>
            </p:blipFill>
            <p:spPr bwMode="auto">
              <a:xfrm>
                <a:off x="-828773" y="1927821"/>
                <a:ext cx="480942" cy="46166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61" name="Group 260">
              <a:extLst>
                <a:ext uri="{FF2B5EF4-FFF2-40B4-BE49-F238E27FC236}">
                  <a16:creationId xmlns:a16="http://schemas.microsoft.com/office/drawing/2014/main" id="{41149322-E5BA-4603-8878-751EE2666BFA}"/>
                </a:ext>
              </a:extLst>
            </p:cNvPr>
            <p:cNvGrpSpPr/>
            <p:nvPr/>
          </p:nvGrpSpPr>
          <p:grpSpPr>
            <a:xfrm>
              <a:off x="2217279" y="6739811"/>
              <a:ext cx="2446064" cy="473704"/>
              <a:chOff x="-600616" y="2491389"/>
              <a:chExt cx="1631766" cy="305006"/>
            </a:xfrm>
          </p:grpSpPr>
          <p:sp>
            <p:nvSpPr>
              <p:cNvPr id="263" name="Rectangle 262">
                <a:extLst>
                  <a:ext uri="{FF2B5EF4-FFF2-40B4-BE49-F238E27FC236}">
                    <a16:creationId xmlns:a16="http://schemas.microsoft.com/office/drawing/2014/main" id="{AABE086F-4958-4EE2-BCE0-A7A800A44BA2}"/>
                  </a:ext>
                </a:extLst>
              </p:cNvPr>
              <p:cNvSpPr/>
              <p:nvPr/>
            </p:nvSpPr>
            <p:spPr>
              <a:xfrm>
                <a:off x="-600616" y="2491389"/>
                <a:ext cx="1539630" cy="305006"/>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4" name="TextBox 263">
                <a:extLst>
                  <a:ext uri="{FF2B5EF4-FFF2-40B4-BE49-F238E27FC236}">
                    <a16:creationId xmlns:a16="http://schemas.microsoft.com/office/drawing/2014/main" id="{D1FB8BF1-FBEC-4D31-8BA5-254AEA736829}"/>
                  </a:ext>
                </a:extLst>
              </p:cNvPr>
              <p:cNvSpPr txBox="1"/>
              <p:nvPr/>
            </p:nvSpPr>
            <p:spPr>
              <a:xfrm>
                <a:off x="-295420" y="2548636"/>
                <a:ext cx="1326570" cy="198252"/>
              </a:xfrm>
              <a:prstGeom prst="rect">
                <a:avLst/>
              </a:prstGeom>
              <a:noFill/>
            </p:spPr>
            <p:txBody>
              <a:bodyPr wrap="square" rtlCol="0">
                <a:spAutoFit/>
              </a:bodyPr>
              <a:lstStyle/>
              <a:p>
                <a:r>
                  <a:rPr lang="en-US" sz="1401" b="1" dirty="0">
                    <a:solidFill>
                      <a:schemeClr val="bg1"/>
                    </a:solidFill>
                  </a:rPr>
                  <a:t>Open position</a:t>
                </a:r>
                <a:endParaRPr lang="en-US" sz="1001" b="1" dirty="0">
                  <a:solidFill>
                    <a:schemeClr val="bg1"/>
                  </a:solidFill>
                </a:endParaRPr>
              </a:p>
            </p:txBody>
          </p:sp>
        </p:grpSp>
        <p:sp>
          <p:nvSpPr>
            <p:cNvPr id="207" name="Oval 206">
              <a:extLst>
                <a:ext uri="{FF2B5EF4-FFF2-40B4-BE49-F238E27FC236}">
                  <a16:creationId xmlns:a16="http://schemas.microsoft.com/office/drawing/2014/main" id="{03DFD4D5-B20A-4B55-BA4E-8B492D1928F6}"/>
                </a:ext>
              </a:extLst>
            </p:cNvPr>
            <p:cNvSpPr/>
            <p:nvPr/>
          </p:nvSpPr>
          <p:spPr>
            <a:xfrm>
              <a:off x="1955852" y="6633805"/>
              <a:ext cx="725419" cy="69073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05" name="Straight Arrow Connector 504">
              <a:extLst>
                <a:ext uri="{FF2B5EF4-FFF2-40B4-BE49-F238E27FC236}">
                  <a16:creationId xmlns:a16="http://schemas.microsoft.com/office/drawing/2014/main" id="{A4D6E5DF-CCF4-4A1E-BECC-5127B99B4C0F}"/>
                </a:ext>
              </a:extLst>
            </p:cNvPr>
            <p:cNvCxnSpPr>
              <a:cxnSpLocks/>
            </p:cNvCxnSpPr>
            <p:nvPr/>
          </p:nvCxnSpPr>
          <p:spPr>
            <a:xfrm>
              <a:off x="1667197" y="3798307"/>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1692632" y="458090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1671498" y="5392165"/>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1675142" y="620629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5" name="Picture 414">
              <a:extLst>
                <a:ext uri="{FF2B5EF4-FFF2-40B4-BE49-F238E27FC236}">
                  <a16:creationId xmlns:a16="http://schemas.microsoft.com/office/drawing/2014/main" id="{878375C8-BC50-4DB4-9594-BC74C2F2C782}"/>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2075084" y="6619346"/>
              <a:ext cx="503721" cy="629650"/>
            </a:xfrm>
            <a:prstGeom prst="rect">
              <a:avLst/>
            </a:prstGeom>
          </p:spPr>
        </p:pic>
        <p:cxnSp>
          <p:nvCxnSpPr>
            <p:cNvPr id="335" name="Straight Arrow Connector 334">
              <a:extLst>
                <a:ext uri="{FF2B5EF4-FFF2-40B4-BE49-F238E27FC236}">
                  <a16:creationId xmlns:a16="http://schemas.microsoft.com/office/drawing/2014/main" id="{96B8AC71-3354-4235-AC28-3B1EF0EF5B45}"/>
                </a:ext>
              </a:extLst>
            </p:cNvPr>
            <p:cNvCxnSpPr>
              <a:cxnSpLocks/>
            </p:cNvCxnSpPr>
            <p:nvPr/>
          </p:nvCxnSpPr>
          <p:spPr>
            <a:xfrm>
              <a:off x="1675613" y="700901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40" name="Oval 339">
            <a:extLst>
              <a:ext uri="{FF2B5EF4-FFF2-40B4-BE49-F238E27FC236}">
                <a16:creationId xmlns:a16="http://schemas.microsoft.com/office/drawing/2014/main" id="{1B328D7E-2352-4BC3-B09A-07D2E5912B94}"/>
              </a:ext>
            </a:extLst>
          </p:cNvPr>
          <p:cNvSpPr/>
          <p:nvPr/>
        </p:nvSpPr>
        <p:spPr>
          <a:xfrm>
            <a:off x="1892680" y="4233671"/>
            <a:ext cx="725419" cy="69073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41" name="Picture 340">
            <a:extLst>
              <a:ext uri="{FF2B5EF4-FFF2-40B4-BE49-F238E27FC236}">
                <a16:creationId xmlns:a16="http://schemas.microsoft.com/office/drawing/2014/main" id="{957F056A-C26E-456B-97D5-920790E73F9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999524" y="4257292"/>
            <a:ext cx="503721" cy="629650"/>
          </a:xfrm>
          <a:prstGeom prst="rect">
            <a:avLst/>
          </a:prstGeom>
        </p:spPr>
      </p:pic>
      <p:pic>
        <p:nvPicPr>
          <p:cNvPr id="342" name="Picture 341">
            <a:extLst>
              <a:ext uri="{FF2B5EF4-FFF2-40B4-BE49-F238E27FC236}">
                <a16:creationId xmlns:a16="http://schemas.microsoft.com/office/drawing/2014/main" id="{C34B6891-1695-49B9-86C9-5BF227A3B72B}"/>
              </a:ext>
            </a:extLst>
          </p:cNvPr>
          <p:cNvPicPr>
            <a:picLocks noChangeAspect="1"/>
          </p:cNvPicPr>
          <p:nvPr/>
        </p:nvPicPr>
        <p:blipFill>
          <a:blip r:embed="rId64"/>
          <a:stretch>
            <a:fillRect/>
          </a:stretch>
        </p:blipFill>
        <p:spPr>
          <a:xfrm>
            <a:off x="11409065" y="7726376"/>
            <a:ext cx="719936" cy="681977"/>
          </a:xfrm>
          <a:prstGeom prst="ellipse">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08BB6A30-9AF8-433F-9F9C-8BAFC10B98BB}"/>
              </a:ext>
            </a:extLst>
          </p:cNvPr>
          <p:cNvPicPr>
            <a:picLocks noChangeAspect="1"/>
          </p:cNvPicPr>
          <p:nvPr/>
        </p:nvPicPr>
        <p:blipFill>
          <a:blip r:embed="rId65"/>
          <a:stretch>
            <a:fillRect/>
          </a:stretch>
        </p:blipFill>
        <p:spPr>
          <a:xfrm>
            <a:off x="24294212" y="7142938"/>
            <a:ext cx="673310" cy="673310"/>
          </a:xfrm>
          <a:prstGeom prst="ellipse">
            <a:avLst/>
          </a:prstGeom>
        </p:spPr>
      </p:pic>
      <p:pic>
        <p:nvPicPr>
          <p:cNvPr id="6" name="Picture 5">
            <a:extLst>
              <a:ext uri="{FF2B5EF4-FFF2-40B4-BE49-F238E27FC236}">
                <a16:creationId xmlns:a16="http://schemas.microsoft.com/office/drawing/2014/main" id="{09818D68-8128-4A54-86F3-8799F1BEDA0E}"/>
              </a:ext>
            </a:extLst>
          </p:cNvPr>
          <p:cNvPicPr>
            <a:picLocks noChangeAspect="1"/>
          </p:cNvPicPr>
          <p:nvPr/>
        </p:nvPicPr>
        <p:blipFill rotWithShape="1">
          <a:blip r:embed="rId66"/>
          <a:srcRect l="8650" t="74728" r="88473" b="14315"/>
          <a:stretch/>
        </p:blipFill>
        <p:spPr>
          <a:xfrm>
            <a:off x="24213724" y="5662565"/>
            <a:ext cx="751124" cy="615935"/>
          </a:xfrm>
          <a:prstGeom prst="ellipse">
            <a:avLst/>
          </a:prstGeom>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8" name="Oval 7">
            <a:extLst>
              <a:ext uri="{FF2B5EF4-FFF2-40B4-BE49-F238E27FC236}">
                <a16:creationId xmlns:a16="http://schemas.microsoft.com/office/drawing/2014/main" id="{0D52B3F0-90AB-44BE-BA01-D7961050BCD0}"/>
              </a:ext>
            </a:extLst>
          </p:cNvPr>
          <p:cNvSpPr/>
          <p:nvPr/>
        </p:nvSpPr>
        <p:spPr>
          <a:xfrm>
            <a:off x="12558595" y="316822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grpSp>
        <p:nvGrpSpPr>
          <p:cNvPr id="10" name="Group 9">
            <a:extLst>
              <a:ext uri="{FF2B5EF4-FFF2-40B4-BE49-F238E27FC236}">
                <a16:creationId xmlns:a16="http://schemas.microsoft.com/office/drawing/2014/main" id="{6649EDAC-03BF-409B-AFA9-69CEC726BB2F}"/>
              </a:ext>
            </a:extLst>
          </p:cNvPr>
          <p:cNvGrpSpPr/>
          <p:nvPr/>
        </p:nvGrpSpPr>
        <p:grpSpPr>
          <a:xfrm>
            <a:off x="4283769" y="3164226"/>
            <a:ext cx="23434881" cy="9755462"/>
            <a:chOff x="4283769" y="3164226"/>
            <a:chExt cx="23434881" cy="9755462"/>
          </a:xfrm>
        </p:grpSpPr>
        <p:sp>
          <p:nvSpPr>
            <p:cNvPr id="2" name="TextBox 1">
              <a:extLst>
                <a:ext uri="{FF2B5EF4-FFF2-40B4-BE49-F238E27FC236}">
                  <a16:creationId xmlns:a16="http://schemas.microsoft.com/office/drawing/2014/main" id="{2823A24A-7448-4DBD-8983-EA71ED990F1C}"/>
                </a:ext>
              </a:extLst>
            </p:cNvPr>
            <p:cNvSpPr txBox="1"/>
            <p:nvPr/>
          </p:nvSpPr>
          <p:spPr>
            <a:xfrm>
              <a:off x="13328398" y="3209999"/>
              <a:ext cx="8028559"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Rocio Schnell</a:t>
              </a:r>
            </a:p>
            <a:p>
              <a:r>
                <a:rPr lang="en-US" sz="3547" b="1" dirty="0">
                  <a:solidFill>
                    <a:schemeClr val="bg1"/>
                  </a:solidFill>
                </a:rPr>
                <a:t>	</a:t>
              </a:r>
              <a:r>
                <a:rPr lang="en-US" sz="2956" b="1" dirty="0">
                  <a:solidFill>
                    <a:schemeClr val="bg1"/>
                  </a:solidFill>
                </a:rPr>
                <a:t>Director Transformation, </a:t>
              </a:r>
              <a:r>
                <a:rPr lang="en-US" sz="2364" b="1" dirty="0">
                  <a:solidFill>
                    <a:schemeClr val="bg1"/>
                  </a:solidFill>
                </a:rPr>
                <a:t>Clovis,CA</a:t>
              </a:r>
              <a:r>
                <a:rPr lang="en-US" sz="3251" b="1" dirty="0">
                  <a:solidFill>
                    <a:schemeClr val="bg1"/>
                  </a:solidFill>
                </a:rPr>
                <a:t> </a:t>
              </a:r>
              <a:endParaRPr lang="en-US" sz="2956" b="1" dirty="0">
                <a:solidFill>
                  <a:schemeClr val="bg1"/>
                </a:solidFill>
              </a:endParaRP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559330" y="5308883"/>
              <a:ext cx="0" cy="60705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3769" y="5915943"/>
              <a:ext cx="930517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300922" y="5910256"/>
              <a:ext cx="0" cy="584848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41" idx="2"/>
            </p:cNvCxnSpPr>
            <p:nvPr/>
          </p:nvCxnSpPr>
          <p:spPr>
            <a:xfrm flipV="1">
              <a:off x="4300922" y="7168456"/>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44" idx="2"/>
            </p:cNvCxnSpPr>
            <p:nvPr/>
          </p:nvCxnSpPr>
          <p:spPr>
            <a:xfrm>
              <a:off x="4376474" y="9424172"/>
              <a:ext cx="70292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559330" y="5915943"/>
              <a:ext cx="478699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8297354" y="5915943"/>
              <a:ext cx="33063" cy="433139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8394875" y="10242963"/>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19805792" y="6220154"/>
              <a:ext cx="7912858" cy="17116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956" b="1" dirty="0">
                  <a:solidFill>
                    <a:schemeClr val="bg1"/>
                  </a:solidFill>
                </a:rPr>
                <a:t>Industry &amp; EcoBuildings, </a:t>
              </a:r>
              <a:r>
                <a:rPr lang="en-US" sz="2364" b="1" dirty="0">
                  <a:solidFill>
                    <a:schemeClr val="bg1"/>
                  </a:solidFill>
                </a:rPr>
                <a:t>MTY, MEX</a:t>
              </a:r>
              <a:endParaRPr lang="en-US" sz="2956" b="1" dirty="0">
                <a:solidFill>
                  <a:schemeClr val="bg1"/>
                </a:solidFill>
              </a:endParaRPr>
            </a:p>
            <a:p>
              <a:r>
                <a:rPr lang="en-US" sz="2956" dirty="0">
                  <a:solidFill>
                    <a:schemeClr val="bg1"/>
                  </a:solidFill>
                </a:rPr>
                <a:t>	</a:t>
              </a:r>
            </a:p>
          </p:txBody>
        </p:sp>
        <p:sp>
          <p:nvSpPr>
            <p:cNvPr id="129" name="Oval 128">
              <a:extLst>
                <a:ext uri="{FF2B5EF4-FFF2-40B4-BE49-F238E27FC236}">
                  <a16:creationId xmlns:a16="http://schemas.microsoft.com/office/drawing/2014/main" id="{AEF83F7D-1764-4FE5-995B-D3863A76317E}"/>
                </a:ext>
              </a:extLst>
            </p:cNvPr>
            <p:cNvSpPr/>
            <p:nvPr/>
          </p:nvSpPr>
          <p:spPr>
            <a:xfrm>
              <a:off x="19035983" y="6178378"/>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19799933" y="9179158"/>
              <a:ext cx="7918717" cy="6395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bg1"/>
                  </a:solidFill>
                </a:rPr>
                <a:t>Open Position</a:t>
              </a:r>
              <a:r>
                <a:rPr lang="en-US" sz="3547" dirty="0">
                  <a:solidFill>
                    <a:schemeClr val="bg1"/>
                  </a:solidFill>
                </a:rPr>
                <a:t>	</a:t>
              </a:r>
            </a:p>
          </p:txBody>
        </p:sp>
        <p:sp>
          <p:nvSpPr>
            <p:cNvPr id="132" name="Oval 131">
              <a:extLst>
                <a:ext uri="{FF2B5EF4-FFF2-40B4-BE49-F238E27FC236}">
                  <a16:creationId xmlns:a16="http://schemas.microsoft.com/office/drawing/2014/main" id="{D1BA546D-1E15-4209-8F30-541F817ACAFE}"/>
                </a:ext>
              </a:extLst>
            </p:cNvPr>
            <p:cNvSpPr/>
            <p:nvPr/>
          </p:nvSpPr>
          <p:spPr>
            <a:xfrm>
              <a:off x="19030130" y="9137382"/>
              <a:ext cx="2035796" cy="184598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5762355" y="6267646"/>
              <a:ext cx="7343050" cy="17116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Karthik Machiraju</a:t>
              </a:r>
            </a:p>
            <a:p>
              <a:r>
                <a:rPr lang="en-US" sz="3547" dirty="0">
                  <a:solidFill>
                    <a:schemeClr val="bg1"/>
                  </a:solidFill>
                </a:rPr>
                <a:t>	</a:t>
              </a:r>
              <a:r>
                <a:rPr lang="en-US" sz="2956" b="1" dirty="0">
                  <a:solidFill>
                    <a:schemeClr val="bg1"/>
                  </a:solidFill>
                </a:rPr>
                <a:t>Retail, Erlanger, KT</a:t>
              </a:r>
            </a:p>
            <a:p>
              <a:r>
                <a:rPr lang="en-US" sz="2956" dirty="0">
                  <a:solidFill>
                    <a:schemeClr val="bg1"/>
                  </a:solidFill>
                </a:rPr>
                <a:t>	</a:t>
              </a:r>
            </a:p>
          </p:txBody>
        </p:sp>
        <p:sp>
          <p:nvSpPr>
            <p:cNvPr id="141" name="Oval 140">
              <a:extLst>
                <a:ext uri="{FF2B5EF4-FFF2-40B4-BE49-F238E27FC236}">
                  <a16:creationId xmlns:a16="http://schemas.microsoft.com/office/drawing/2014/main" id="{222AC7A4-F627-4BF1-A80F-317CFDA6BEB1}"/>
                </a:ext>
              </a:extLst>
            </p:cNvPr>
            <p:cNvSpPr/>
            <p:nvPr/>
          </p:nvSpPr>
          <p:spPr>
            <a:xfrm>
              <a:off x="4992549" y="613660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5740217" y="8596048"/>
              <a:ext cx="7348907"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Lei Zackschewski</a:t>
              </a:r>
            </a:p>
            <a:p>
              <a:r>
                <a:rPr lang="en-US" sz="3547" b="1" dirty="0">
                  <a:solidFill>
                    <a:schemeClr val="bg1"/>
                  </a:solidFill>
                </a:rPr>
                <a:t>	</a:t>
              </a:r>
              <a:r>
                <a:rPr lang="en-US" sz="2956" b="1" dirty="0">
                  <a:solidFill>
                    <a:schemeClr val="bg1"/>
                  </a:solidFill>
                </a:rPr>
                <a:t>Partner Projects, Peru, IN</a:t>
              </a:r>
              <a:endParaRPr lang="en-US" sz="3547" b="1" dirty="0">
                <a:solidFill>
                  <a:schemeClr val="bg1"/>
                </a:solidFill>
              </a:endParaRPr>
            </a:p>
            <a:p>
              <a:r>
                <a:rPr lang="en-US" sz="3547" dirty="0">
                  <a:solidFill>
                    <a:schemeClr val="bg1"/>
                  </a:solidFill>
                </a:rPr>
                <a:t>	</a:t>
              </a:r>
            </a:p>
          </p:txBody>
        </p:sp>
        <p:sp>
          <p:nvSpPr>
            <p:cNvPr id="144" name="Oval 143">
              <a:extLst>
                <a:ext uri="{FF2B5EF4-FFF2-40B4-BE49-F238E27FC236}">
                  <a16:creationId xmlns:a16="http://schemas.microsoft.com/office/drawing/2014/main" id="{1C750C76-C437-414D-99FA-3CEFF95D3AC8}"/>
                </a:ext>
              </a:extLst>
            </p:cNvPr>
            <p:cNvSpPr/>
            <p:nvPr/>
          </p:nvSpPr>
          <p:spPr>
            <a:xfrm>
              <a:off x="5079403" y="8392319"/>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flipV="1">
              <a:off x="18314504" y="722701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p:cNvCxnSpPr>
            <p:nvPr/>
          </p:nvCxnSpPr>
          <p:spPr>
            <a:xfrm flipV="1">
              <a:off x="18347740" y="1024733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39F84098-EBBC-47A4-82E9-ADDD369F066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60404" y="8638211"/>
              <a:ext cx="1457645" cy="1822052"/>
            </a:xfrm>
            <a:prstGeom prst="rect">
              <a:avLst/>
            </a:prstGeom>
          </p:spPr>
        </p:pic>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4"/>
            <a:stretch>
              <a:fillRect/>
            </a:stretch>
          </p:blipFill>
          <p:spPr>
            <a:xfrm>
              <a:off x="5030873" y="6135674"/>
              <a:ext cx="2076012" cy="20963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5"/>
            <a:stretch>
              <a:fillRect/>
            </a:stretch>
          </p:blipFill>
          <p:spPr>
            <a:xfrm>
              <a:off x="19062470" y="6193446"/>
              <a:ext cx="2131771" cy="210634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4895" y="3164226"/>
              <a:ext cx="2131771" cy="2146391"/>
            </a:xfrm>
            <a:prstGeom prst="ellipse">
              <a:avLst/>
            </a:prstGeom>
          </p:spPr>
        </p:pic>
        <p:pic>
          <p:nvPicPr>
            <p:cNvPr id="35" name="Picture 34">
              <a:extLst>
                <a:ext uri="{FF2B5EF4-FFF2-40B4-BE49-F238E27FC236}">
                  <a16:creationId xmlns:a16="http://schemas.microsoft.com/office/drawing/2014/main" id="{DA206666-6980-4683-9D7B-F0B927D365E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385648" y="9217785"/>
              <a:ext cx="1457645" cy="1822052"/>
            </a:xfrm>
            <a:prstGeom prst="rect">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5285073" y="10991316"/>
              <a:ext cx="7820332"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Prj Specialist Manager, MTY MX</a:t>
              </a:r>
            </a:p>
            <a:p>
              <a:r>
                <a:rPr lang="en-US" sz="3547" dirty="0">
                  <a:solidFill>
                    <a:schemeClr val="bg1"/>
                  </a:solidFill>
                </a:rPr>
                <a:t>	</a:t>
              </a:r>
              <a:r>
                <a:rPr lang="en-US" sz="2364" dirty="0">
                  <a:solidFill>
                    <a:schemeClr val="bg1"/>
                  </a:solidFill>
                </a:rPr>
                <a:t>Pipeline Generation and PES Auditor</a:t>
              </a:r>
              <a:endParaRPr lang="en-US" sz="2956" dirty="0">
                <a:solidFill>
                  <a:schemeClr val="bg1"/>
                </a:solidFill>
              </a:endParaRPr>
            </a:p>
          </p:txBody>
        </p:sp>
        <p:cxnSp>
          <p:nvCxnSpPr>
            <p:cNvPr id="37" name="Straight Arrow Connector 36">
              <a:extLst>
                <a:ext uri="{FF2B5EF4-FFF2-40B4-BE49-F238E27FC236}">
                  <a16:creationId xmlns:a16="http://schemas.microsoft.com/office/drawing/2014/main" id="{D5E46F2A-4633-4661-9DE6-81C86D0A3A50}"/>
                </a:ext>
              </a:extLst>
            </p:cNvPr>
            <p:cNvCxnSpPr>
              <a:cxnSpLocks/>
            </p:cNvCxnSpPr>
            <p:nvPr/>
          </p:nvCxnSpPr>
          <p:spPr>
            <a:xfrm flipV="1">
              <a:off x="4336973" y="11763625"/>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7"/>
            <a:stretch>
              <a:fillRect/>
            </a:stretch>
          </p:blipFill>
          <p:spPr>
            <a:xfrm>
              <a:off x="4646736" y="10837886"/>
              <a:ext cx="2106717" cy="208180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20" name="Group 19">
            <a:extLst>
              <a:ext uri="{FF2B5EF4-FFF2-40B4-BE49-F238E27FC236}">
                <a16:creationId xmlns:a16="http://schemas.microsoft.com/office/drawing/2014/main" id="{45A0E8DF-2248-4AB3-A915-F65DE1C36B61}"/>
              </a:ext>
            </a:extLst>
          </p:cNvPr>
          <p:cNvGrpSpPr/>
          <p:nvPr/>
        </p:nvGrpSpPr>
        <p:grpSpPr>
          <a:xfrm>
            <a:off x="3233276" y="2446848"/>
            <a:ext cx="25367557" cy="9796144"/>
            <a:chOff x="208051" y="56203"/>
            <a:chExt cx="8583008" cy="3314485"/>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5929" y="924339"/>
              <a:ext cx="35574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3543067" y="1083791"/>
              <a:ext cx="231060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8430" y="108379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9" name="TextBox 48">
              <a:extLst>
                <a:ext uri="{FF2B5EF4-FFF2-40B4-BE49-F238E27FC236}">
                  <a16:creationId xmlns:a16="http://schemas.microsoft.com/office/drawing/2014/main" id="{119218A9-6648-4D29-9935-F28CCFCA0235}"/>
                </a:ext>
              </a:extLst>
            </p:cNvPr>
            <p:cNvSpPr txBox="1"/>
            <p:nvPr/>
          </p:nvSpPr>
          <p:spPr>
            <a:xfrm>
              <a:off x="3540240" y="1878539"/>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G´s</a:t>
              </a:r>
              <a:endParaRPr lang="en-US" sz="3547" dirty="0">
                <a:solidFill>
                  <a:schemeClr val="bg1"/>
                </a:solidFill>
              </a:endParaRPr>
            </a:p>
          </p:txBody>
        </p:sp>
        <p:sp>
          <p:nvSpPr>
            <p:cNvPr id="50" name="Oval 49">
              <a:extLst>
                <a:ext uri="{FF2B5EF4-FFF2-40B4-BE49-F238E27FC236}">
                  <a16:creationId xmlns:a16="http://schemas.microsoft.com/office/drawing/2014/main" id="{EB7987D5-A27D-4F41-82A4-D5ED8691BA39}"/>
                </a:ext>
              </a:extLst>
            </p:cNvPr>
            <p:cNvSpPr/>
            <p:nvPr/>
          </p:nvSpPr>
          <p:spPr>
            <a:xfrm>
              <a:off x="3275257" y="187934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08280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flipV="1">
              <a:off x="213259" y="3008504"/>
              <a:ext cx="145280" cy="62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81" y="924339"/>
              <a:ext cx="5099"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p:nvPr/>
          </p:nvCxnSpPr>
          <p:spPr>
            <a:xfrm>
              <a:off x="3099293" y="299822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5988"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3603"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033603"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9" y="1860799"/>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6504980" y="2655665"/>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6246561"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D2-M2</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579520" y="2663147"/>
              <a:ext cx="2267558" cy="7048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4800" dirty="0">
                  <a:solidFill>
                    <a:schemeClr val="bg1"/>
                  </a:solidFill>
                </a:rPr>
                <a:t>	</a:t>
              </a:r>
              <a:r>
                <a:rPr lang="en-US" sz="2960" b="1" dirty="0">
                  <a:solidFill>
                    <a:schemeClr val="bg1"/>
                  </a:solidFill>
                </a:rPr>
                <a:t>Prj Manager,  MTY ME</a:t>
              </a:r>
            </a:p>
            <a:p>
              <a:r>
                <a:rPr lang="en-US" sz="4000" dirty="0">
                  <a:solidFill>
                    <a:schemeClr val="bg1"/>
                  </a:solidFill>
                </a:rPr>
                <a:t>	</a:t>
              </a:r>
              <a:r>
                <a:rPr lang="en-US" sz="2960" dirty="0">
                  <a:solidFill>
                    <a:schemeClr val="bg1"/>
                  </a:solidFill>
                </a:rPr>
                <a:t>QVE, CoS, SBO K3</a:t>
              </a: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9" name="TextBox 148">
              <a:extLst>
                <a:ext uri="{FF2B5EF4-FFF2-40B4-BE49-F238E27FC236}">
                  <a16:creationId xmlns:a16="http://schemas.microsoft.com/office/drawing/2014/main" id="{9ADF07F4-E273-4E95-921F-67477F284164}"/>
                </a:ext>
              </a:extLst>
            </p:cNvPr>
            <p:cNvSpPr txBox="1"/>
            <p:nvPr/>
          </p:nvSpPr>
          <p:spPr>
            <a:xfrm>
              <a:off x="3528300" y="2676387"/>
              <a:ext cx="2313432" cy="60398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s-MX" sz="6600" dirty="0"/>
                <a:t> </a:t>
              </a:r>
              <a:r>
                <a:rPr lang="es-MX" sz="3550" b="1" dirty="0">
                  <a:solidFill>
                    <a:schemeClr val="bg1"/>
                  </a:solidFill>
                </a:rPr>
                <a:t>M</a:t>
              </a:r>
              <a:r>
                <a:rPr lang="en-US" sz="3550" b="1" dirty="0">
                  <a:solidFill>
                    <a:schemeClr val="bg1"/>
                  </a:solidFill>
                </a:rPr>
                <a:t>anuel Yanez</a:t>
              </a:r>
            </a:p>
            <a:p>
              <a:r>
                <a:rPr lang="es-MX" sz="4400" b="1" dirty="0">
                  <a:solidFill>
                    <a:schemeClr val="bg1"/>
                  </a:solidFill>
                </a:rPr>
                <a:t>           </a:t>
              </a:r>
              <a:r>
                <a:rPr lang="es-MX" sz="2960" b="1" dirty="0">
                  <a:solidFill>
                    <a:schemeClr val="bg1"/>
                  </a:solidFill>
                </a:rPr>
                <a:t>Prj Manager, MTY MX</a:t>
              </a:r>
              <a:endParaRPr lang="en-US" sz="2960" b="1" dirty="0">
                <a:solidFill>
                  <a:schemeClr val="bg1"/>
                </a:solidFill>
              </a:endParaRPr>
            </a:p>
          </p:txBody>
        </p:sp>
        <p:sp>
          <p:nvSpPr>
            <p:cNvPr id="150" name="Oval 149">
              <a:extLst>
                <a:ext uri="{FF2B5EF4-FFF2-40B4-BE49-F238E27FC236}">
                  <a16:creationId xmlns:a16="http://schemas.microsoft.com/office/drawing/2014/main" id="{77867DB0-6B0C-4B4B-9D27-663FC2842B15}"/>
                </a:ext>
              </a:extLst>
            </p:cNvPr>
            <p:cNvSpPr/>
            <p:nvPr/>
          </p:nvSpPr>
          <p:spPr>
            <a:xfrm>
              <a:off x="3321170" y="266501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03576" y="2770781"/>
              <a:ext cx="381664" cy="477079"/>
            </a:xfrm>
            <a:prstGeom prst="rect">
              <a:avLst/>
            </a:prstGeom>
          </p:spPr>
        </p:pic>
      </p:gr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26611" y="5463334"/>
            <a:ext cx="2125278" cy="2125278"/>
          </a:xfrm>
          <a:prstGeom prst="ellipse">
            <a:avLst/>
          </a:prstGeom>
          <a:ln w="12700" cap="rnd">
            <a:solidFill>
              <a:schemeClr val="tx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13295" y="5374701"/>
            <a:ext cx="2132082" cy="2142908"/>
          </a:xfrm>
          <a:prstGeom prst="ellipse">
            <a:avLst/>
          </a:prstGeom>
          <a:ln w="12700" cap="rnd">
            <a:solidFill>
              <a:schemeClr val="tx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94155" y="7678674"/>
            <a:ext cx="2170368" cy="2170368"/>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2557" y="7807285"/>
            <a:ext cx="2143011" cy="2134547"/>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8"/>
          <a:stretch>
            <a:fillRect/>
          </a:stretch>
        </p:blipFill>
        <p:spPr>
          <a:xfrm>
            <a:off x="12381792" y="2446849"/>
            <a:ext cx="2082470" cy="207231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9"/>
          <a:stretch>
            <a:fillRect/>
          </a:stretch>
        </p:blipFill>
        <p:spPr>
          <a:xfrm>
            <a:off x="21072585" y="10082430"/>
            <a:ext cx="2124841" cy="2103803"/>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10"/>
          <a:stretch>
            <a:fillRect/>
          </a:stretch>
        </p:blipFill>
        <p:spPr>
          <a:xfrm>
            <a:off x="3719109" y="5497848"/>
            <a:ext cx="2050520" cy="206057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1"/>
          <a:stretch>
            <a:fillRect/>
          </a:stretch>
        </p:blipFill>
        <p:spPr>
          <a:xfrm>
            <a:off x="3659127" y="7765063"/>
            <a:ext cx="2122225" cy="2122225"/>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2"/>
          <a:stretch>
            <a:fillRect/>
          </a:stretch>
        </p:blipFill>
        <p:spPr>
          <a:xfrm>
            <a:off x="3682319" y="10151815"/>
            <a:ext cx="2128322" cy="212832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3"/>
          <a:stretch>
            <a:fillRect/>
          </a:stretch>
        </p:blipFill>
        <p:spPr>
          <a:xfrm>
            <a:off x="12333902" y="10106864"/>
            <a:ext cx="2294238" cy="2173273"/>
          </a:xfrm>
          <a:prstGeom prst="ellipse">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60B115E2-5550-4DA5-84DE-9748499728C8}"/>
              </a:ext>
            </a:extLst>
          </p:cNvPr>
          <p:cNvGrpSpPr/>
          <p:nvPr/>
        </p:nvGrpSpPr>
        <p:grpSpPr>
          <a:xfrm>
            <a:off x="3235221" y="3123638"/>
            <a:ext cx="25367557" cy="9566379"/>
            <a:chOff x="208051" y="56203"/>
            <a:chExt cx="8583008" cy="3245493"/>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Jan Heinrich UDE</a:t>
              </a:r>
            </a:p>
            <a:p>
              <a:r>
                <a:rPr lang="en-US" sz="3547" b="1" dirty="0">
                  <a:solidFill>
                    <a:schemeClr val="bg1"/>
                  </a:solidFill>
                </a:rPr>
                <a:t>	</a:t>
              </a:r>
              <a:r>
                <a:rPr lang="en-US" sz="2956" b="1" dirty="0">
                  <a:solidFill>
                    <a:schemeClr val="bg1"/>
                  </a:solidFill>
                </a:rPr>
                <a:t> Sr. Manager, MTY MEX </a:t>
              </a:r>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30"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Prj Mgr, MTY, MEX</a:t>
              </a:r>
            </a:p>
            <a:p>
              <a:r>
                <a:rPr lang="en-US" sz="2956" dirty="0">
                  <a:solidFill>
                    <a:schemeClr val="bg1"/>
                  </a:solidFill>
                </a:rPr>
                <a:t>	 PMP certified</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6364"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956" b="1" dirty="0">
                  <a:solidFill>
                    <a:schemeClr val="bg1"/>
                  </a:solidFill>
                </a:rPr>
                <a:t> Prj Mgr, El Paso, TX</a:t>
              </a:r>
              <a:endParaRPr lang="en-US" sz="3547" b="1" dirty="0">
                <a:solidFill>
                  <a:schemeClr val="bg1"/>
                </a:solidFill>
              </a:endParaRPr>
            </a:p>
            <a:p>
              <a:r>
                <a:rPr lang="en-US" sz="3547" dirty="0">
                  <a:solidFill>
                    <a:schemeClr val="bg1"/>
                  </a:solidFill>
                </a:rPr>
                <a:t>	</a:t>
              </a:r>
              <a:r>
                <a:rPr lang="en-US" sz="2956" dirty="0">
                  <a:solidFill>
                    <a:schemeClr val="bg1"/>
                  </a:solidFill>
                </a:rPr>
                <a:t>PMP - CoS, QVE, SBO K3</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7946"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3773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5929" y="24384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15116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91049" y="24360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0649" y="9243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Prj Mgr, MTY, MEX </a:t>
              </a:r>
              <a:r>
                <a:rPr lang="en-US" sz="2956" dirty="0">
                  <a:solidFill>
                    <a:schemeClr val="bg1"/>
                  </a:solidFill>
                </a:rPr>
                <a:t>	</a:t>
              </a:r>
            </a:p>
            <a:p>
              <a:r>
                <a:rPr lang="en-US" sz="2956" dirty="0">
                  <a:solidFill>
                    <a:schemeClr val="bg1"/>
                  </a:solidFill>
                </a:rPr>
                <a:t>              CoS, QVE</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07649"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Prj Mgr, MTY, MEX </a:t>
              </a:r>
              <a:endParaRPr lang="en-US" sz="3547" b="1" dirty="0">
                <a:solidFill>
                  <a:schemeClr val="bg1"/>
                </a:solidFill>
              </a:endParaRPr>
            </a:p>
            <a:p>
              <a:r>
                <a:rPr lang="en-US" sz="3547" dirty="0">
                  <a:solidFill>
                    <a:schemeClr val="bg1"/>
                  </a:solidFill>
                </a:rPr>
                <a:t>	 CoS, QVE</a:t>
              </a:r>
            </a:p>
          </p:txBody>
        </p:sp>
        <p:sp>
          <p:nvSpPr>
            <p:cNvPr id="132" name="Oval 131">
              <a:extLst>
                <a:ext uri="{FF2B5EF4-FFF2-40B4-BE49-F238E27FC236}">
                  <a16:creationId xmlns:a16="http://schemas.microsoft.com/office/drawing/2014/main" id="{D1BA546D-1E15-4209-8F30-541F817ACAFE}"/>
                </a:ext>
              </a:extLst>
            </p:cNvPr>
            <p:cNvSpPr/>
            <p:nvPr/>
          </p:nvSpPr>
          <p:spPr>
            <a:xfrm>
              <a:off x="6249231"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956" b="1" dirty="0">
                  <a:solidFill>
                    <a:schemeClr val="bg1"/>
                  </a:solidFill>
                </a:rPr>
                <a:t>Sr. Prj Mgr, TXA, MEX</a:t>
              </a:r>
            </a:p>
            <a:p>
              <a:r>
                <a:rPr lang="en-US" sz="2956" dirty="0">
                  <a:solidFill>
                    <a:schemeClr val="bg1"/>
                  </a:solidFill>
                </a:rPr>
                <a:t>	Reb, CoS, QVE</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4992" y="2111623"/>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Prj Mgr, TXA, MEX</a:t>
              </a:r>
              <a:endParaRPr lang="en-US" sz="3547" b="1" dirty="0">
                <a:solidFill>
                  <a:schemeClr val="bg1"/>
                </a:solidFill>
              </a:endParaRPr>
            </a:p>
            <a:p>
              <a:r>
                <a:rPr lang="en-US" sz="3547" dirty="0">
                  <a:solidFill>
                    <a:schemeClr val="bg1"/>
                  </a:solidFill>
                </a:rPr>
                <a:t>	</a:t>
              </a:r>
              <a:r>
                <a:rPr lang="en-US" sz="2660" dirty="0">
                  <a:solidFill>
                    <a:schemeClr val="bg1"/>
                  </a:solidFill>
                </a:rPr>
                <a:t>QVE, Reb, Risk Mitigation, CoS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6574"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23548" y="9243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7742" y="6147672"/>
            <a:ext cx="2117809" cy="20916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43798" y="9141481"/>
            <a:ext cx="2145441" cy="211778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342353" y="6110681"/>
            <a:ext cx="2127039" cy="205292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p:cNvCxnSpPr>
          <p:nvPr/>
        </p:nvCxnSpPr>
        <p:spPr>
          <a:xfrm flipV="1">
            <a:off x="3258506" y="12662744"/>
            <a:ext cx="448893" cy="272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2C56148-BB70-4488-B6D7-483647CFB316}"/>
              </a:ext>
            </a:extLst>
          </p:cNvPr>
          <p:cNvSpPr/>
          <p:nvPr/>
        </p:nvSpPr>
        <p:spPr>
          <a:xfrm>
            <a:off x="3643319" y="11660813"/>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 name="Rectangle 13">
            <a:extLst>
              <a:ext uri="{FF2B5EF4-FFF2-40B4-BE49-F238E27FC236}">
                <a16:creationId xmlns:a16="http://schemas.microsoft.com/office/drawing/2014/main" id="{C646B221-8A84-4F52-9364-83A4693EEF13}"/>
              </a:ext>
            </a:extLst>
          </p:cNvPr>
          <p:cNvSpPr/>
          <p:nvPr/>
        </p:nvSpPr>
        <p:spPr>
          <a:xfrm>
            <a:off x="4737521" y="642943"/>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366563" y="3027031"/>
            <a:ext cx="2120812" cy="220445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a:picLocks noChangeAspect="1"/>
          </p:cNvPicPr>
          <p:nvPr/>
        </p:nvPicPr>
        <p:blipFill rotWithShape="1">
          <a:blip r:embed="rId7"/>
          <a:srcRect l="3615" r="1"/>
          <a:stretch/>
        </p:blipFill>
        <p:spPr>
          <a:xfrm>
            <a:off x="12346788" y="9020038"/>
            <a:ext cx="2045812" cy="220007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a:picLocks noChangeAspect="1"/>
          </p:cNvPicPr>
          <p:nvPr/>
        </p:nvPicPr>
        <p:blipFill>
          <a:blip r:embed="rId8"/>
          <a:stretch>
            <a:fillRect/>
          </a:stretch>
        </p:blipFill>
        <p:spPr>
          <a:xfrm>
            <a:off x="21072093" y="6115523"/>
            <a:ext cx="2191509" cy="21279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a:picLocks noChangeAspect="1"/>
          </p:cNvPicPr>
          <p:nvPr/>
        </p:nvPicPr>
        <p:blipFill>
          <a:blip r:embed="rId9"/>
          <a:stretch>
            <a:fillRect/>
          </a:stretch>
        </p:blipFill>
        <p:spPr>
          <a:xfrm>
            <a:off x="21098832" y="9127969"/>
            <a:ext cx="2106484" cy="20500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387721" y="11698014"/>
            <a:ext cx="6742934"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a:picLocks noChangeAspect="1"/>
          </p:cNvPicPr>
          <p:nvPr/>
        </p:nvPicPr>
        <p:blipFill>
          <a:blip r:embed="rId10"/>
          <a:stretch>
            <a:fillRect/>
          </a:stretch>
        </p:blipFill>
        <p:spPr>
          <a:xfrm>
            <a:off x="3554079" y="11511324"/>
            <a:ext cx="2235160" cy="223516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280142" y="-102900"/>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grpSp>
        <p:nvGrpSpPr>
          <p:cNvPr id="15" name="Group 14">
            <a:extLst>
              <a:ext uri="{FF2B5EF4-FFF2-40B4-BE49-F238E27FC236}">
                <a16:creationId xmlns:a16="http://schemas.microsoft.com/office/drawing/2014/main" id="{959DB2AF-EBDD-45A5-B166-784D9E5047D5}"/>
              </a:ext>
            </a:extLst>
          </p:cNvPr>
          <p:cNvGrpSpPr/>
          <p:nvPr/>
        </p:nvGrpSpPr>
        <p:grpSpPr>
          <a:xfrm>
            <a:off x="1104606" y="1811928"/>
            <a:ext cx="29794788" cy="10700183"/>
            <a:chOff x="726074" y="995197"/>
            <a:chExt cx="29794788" cy="10700183"/>
          </a:xfrm>
        </p:grpSpPr>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4036163" y="604244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p:cNvCxnSpPr>
            <p:nvPr/>
          </p:nvCxnSpPr>
          <p:spPr>
            <a:xfrm>
              <a:off x="23996066" y="3945780"/>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067053" y="1093217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2727091" y="1141016"/>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726074" y="3150772"/>
              <a:ext cx="2332636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078556" y="3752887"/>
              <a:ext cx="6740768"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956"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189077" y="5729811"/>
              <a:ext cx="6542669" cy="169277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20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25290172" y="10636825"/>
              <a:ext cx="5214066"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 </a:t>
              </a:r>
              <a:endParaRPr lang="en-US" sz="2956"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24533021" y="10312234"/>
              <a:ext cx="1702028" cy="134665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748522" y="3177410"/>
              <a:ext cx="7963" cy="72896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837826" y="3998570"/>
              <a:ext cx="415959" cy="260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814187" y="5950306"/>
              <a:ext cx="441579" cy="2042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748522" y="8165700"/>
              <a:ext cx="43296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24036163" y="3150483"/>
              <a:ext cx="0" cy="778169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8359986" y="6630457"/>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8361849" y="4555362"/>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8359986" y="8812387"/>
              <a:ext cx="5314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6133480" y="3195317"/>
              <a:ext cx="3" cy="70838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6133480" y="4240128"/>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133480" y="855593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173577" y="6336789"/>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156985" y="9678337"/>
              <a:ext cx="6574752"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4623930" y="6966950"/>
              <a:ext cx="5896932"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6978765" y="9781148"/>
              <a:ext cx="6820620"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583494" y="3375212"/>
              <a:ext cx="6390542" cy="17298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956"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24108" y="554541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956"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sp>
          <p:nvSpPr>
            <p:cNvPr id="146" name="TextBox 145">
              <a:extLst>
                <a:ext uri="{FF2B5EF4-FFF2-40B4-BE49-F238E27FC236}">
                  <a16:creationId xmlns:a16="http://schemas.microsoft.com/office/drawing/2014/main" id="{BCA9E1DD-4ECF-428B-B606-8F4D687A7FFB}"/>
                </a:ext>
              </a:extLst>
            </p:cNvPr>
            <p:cNvSpPr txBox="1"/>
            <p:nvPr/>
          </p:nvSpPr>
          <p:spPr>
            <a:xfrm>
              <a:off x="1596094" y="7427044"/>
              <a:ext cx="6532151" cy="182081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Garza</a:t>
              </a:r>
            </a:p>
            <a:p>
              <a:r>
                <a:rPr lang="en-US" sz="3547" dirty="0">
                  <a:solidFill>
                    <a:schemeClr val="bg1"/>
                  </a:solidFill>
                </a:rPr>
                <a:t>	</a:t>
              </a:r>
              <a:r>
                <a:rPr lang="en-US" sz="2956" b="1" dirty="0">
                  <a:solidFill>
                    <a:schemeClr val="bg1"/>
                  </a:solidFill>
                </a:rPr>
                <a:t> Elec-Mech Eng. </a:t>
              </a:r>
              <a:r>
                <a:rPr lang="en-US" sz="2069" b="1" dirty="0">
                  <a:solidFill>
                    <a:schemeClr val="bg1"/>
                  </a:solidFill>
                </a:rPr>
                <a:t>PIIT MTY, MEX</a:t>
              </a:r>
              <a:br>
                <a:rPr lang="en-US" sz="3547" b="1" dirty="0">
                  <a:solidFill>
                    <a:schemeClr val="bg1"/>
                  </a:solidFill>
                </a:rPr>
              </a:br>
              <a:r>
                <a:rPr lang="en-US" sz="3547" b="1" dirty="0">
                  <a:solidFill>
                    <a:schemeClr val="bg1"/>
                  </a:solidFill>
                </a:rPr>
                <a:t>             </a:t>
              </a:r>
              <a:r>
                <a:rPr lang="en-US" sz="2400" dirty="0">
                  <a:solidFill>
                    <a:schemeClr val="bg1"/>
                  </a:solidFill>
                </a:rPr>
                <a:t>CoS &amp; SBO P1</a:t>
              </a:r>
              <a:endParaRPr lang="en-US" sz="2800"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96240" y="5687726"/>
              <a:ext cx="1874856" cy="182155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a:picLocks noChangeAspect="1"/>
            </p:cNvPicPr>
            <p:nvPr/>
          </p:nvPicPr>
          <p:blipFill>
            <a:blip r:embed="rId4"/>
            <a:stretch>
              <a:fillRect/>
            </a:stretch>
          </p:blipFill>
          <p:spPr>
            <a:xfrm>
              <a:off x="12105982" y="995197"/>
              <a:ext cx="2005920" cy="19960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EF1FFF-23F2-4372-A3E3-F798B9235B17}"/>
                </a:ext>
              </a:extLst>
            </p:cNvPr>
            <p:cNvPicPr>
              <a:picLocks noChangeAspect="1"/>
            </p:cNvPicPr>
            <p:nvPr/>
          </p:nvPicPr>
          <p:blipFill>
            <a:blip r:embed="rId5"/>
            <a:stretch>
              <a:fillRect/>
            </a:stretch>
          </p:blipFill>
          <p:spPr>
            <a:xfrm>
              <a:off x="1029023" y="3300652"/>
              <a:ext cx="1995107" cy="19459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C045873-2EA1-45FE-8CCD-194541C6456B}"/>
                </a:ext>
              </a:extLst>
            </p:cNvPr>
            <p:cNvPicPr>
              <a:picLocks noChangeAspect="1"/>
            </p:cNvPicPr>
            <p:nvPr/>
          </p:nvPicPr>
          <p:blipFill>
            <a:blip r:embed="rId6"/>
            <a:stretch>
              <a:fillRect/>
            </a:stretch>
          </p:blipFill>
          <p:spPr>
            <a:xfrm>
              <a:off x="1094513" y="7330830"/>
              <a:ext cx="1986876" cy="19966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a:picLocks noChangeAspect="1"/>
            </p:cNvPicPr>
            <p:nvPr/>
          </p:nvPicPr>
          <p:blipFill>
            <a:blip r:embed="rId7"/>
            <a:stretch>
              <a:fillRect/>
            </a:stretch>
          </p:blipFill>
          <p:spPr>
            <a:xfrm>
              <a:off x="8623472" y="3671677"/>
              <a:ext cx="1839778" cy="185781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a:picLocks noChangeAspect="1"/>
            </p:cNvPicPr>
            <p:nvPr/>
          </p:nvPicPr>
          <p:blipFill>
            <a:blip r:embed="rId8"/>
            <a:stretch>
              <a:fillRect/>
            </a:stretch>
          </p:blipFill>
          <p:spPr>
            <a:xfrm>
              <a:off x="8625733" y="9636778"/>
              <a:ext cx="1882739" cy="182081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E2EE37E1-8F05-4B76-AEC5-B99E298DCC73}"/>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82533" y="5426594"/>
              <a:ext cx="1893487" cy="185699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 name="Picture 50">
              <a:extLst>
                <a:ext uri="{FF2B5EF4-FFF2-40B4-BE49-F238E27FC236}">
                  <a16:creationId xmlns:a16="http://schemas.microsoft.com/office/drawing/2014/main" id="{772B9D31-D574-47EF-A69A-A5448E6873D9}"/>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4802950" y="10285347"/>
              <a:ext cx="1128029" cy="1410033"/>
            </a:xfrm>
            <a:prstGeom prst="rect">
              <a:avLst/>
            </a:prstGeom>
          </p:spPr>
        </p:pic>
        <p:sp>
          <p:nvSpPr>
            <p:cNvPr id="53" name="TextBox 52">
              <a:extLst>
                <a:ext uri="{FF2B5EF4-FFF2-40B4-BE49-F238E27FC236}">
                  <a16:creationId xmlns:a16="http://schemas.microsoft.com/office/drawing/2014/main" id="{A66CBFB3-DD79-45A6-A6BB-18155A660BE7}"/>
                </a:ext>
              </a:extLst>
            </p:cNvPr>
            <p:cNvSpPr txBox="1"/>
            <p:nvPr/>
          </p:nvSpPr>
          <p:spPr>
            <a:xfrm>
              <a:off x="25076703" y="8683543"/>
              <a:ext cx="5427535"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b="1" dirty="0">
                  <a:solidFill>
                    <a:schemeClr val="bg1"/>
                  </a:solidFill>
                </a:rPr>
                <a:t>          </a:t>
              </a:r>
              <a:r>
                <a:rPr lang="en-US" sz="2800" b="1" dirty="0">
                  <a:solidFill>
                    <a:schemeClr val="bg1"/>
                  </a:solidFill>
                </a:rPr>
                <a:t>Mayra Munoz</a:t>
              </a:r>
            </a:p>
            <a:p>
              <a:r>
                <a:rPr lang="en-US" sz="2800" b="1" dirty="0">
                  <a:solidFill>
                    <a:schemeClr val="bg1"/>
                  </a:solidFill>
                </a:rPr>
                <a:t>            </a:t>
              </a:r>
              <a:r>
                <a:rPr lang="en-US" sz="1800" b="1" dirty="0">
                  <a:solidFill>
                    <a:schemeClr val="bg1"/>
                  </a:solidFill>
                </a:rPr>
                <a:t> </a:t>
              </a:r>
              <a:r>
                <a:rPr lang="en-US" sz="2000" b="1" dirty="0">
                  <a:solidFill>
                    <a:schemeClr val="bg1"/>
                  </a:solidFill>
                </a:rPr>
                <a:t>Elec- Mech Engr</a:t>
              </a:r>
              <a:r>
                <a:rPr lang="en-US" sz="1800" b="1" dirty="0">
                  <a:solidFill>
                    <a:schemeClr val="bg1"/>
                  </a:solidFill>
                </a:rPr>
                <a:t>, </a:t>
              </a:r>
              <a:r>
                <a:rPr lang="en-US" sz="1400" b="1" dirty="0">
                  <a:solidFill>
                    <a:schemeClr val="bg1"/>
                  </a:solidFill>
                </a:rPr>
                <a:t>PIIT MTY MEX</a:t>
              </a:r>
            </a:p>
            <a:p>
              <a:r>
                <a:rPr lang="en-US" sz="2400" dirty="0">
                  <a:solidFill>
                    <a:schemeClr val="bg1"/>
                  </a:solidFill>
                </a:rPr>
                <a:t>               </a:t>
              </a:r>
              <a:r>
                <a:rPr lang="en-US" sz="1800" dirty="0">
                  <a:solidFill>
                    <a:schemeClr val="bg1"/>
                  </a:solidFill>
                </a:rPr>
                <a:t>Materials/QVE-COS</a:t>
              </a:r>
            </a:p>
          </p:txBody>
        </p:sp>
        <p:sp>
          <p:nvSpPr>
            <p:cNvPr id="54" name="TextBox 53">
              <a:extLst>
                <a:ext uri="{FF2B5EF4-FFF2-40B4-BE49-F238E27FC236}">
                  <a16:creationId xmlns:a16="http://schemas.microsoft.com/office/drawing/2014/main" id="{9AED357A-78E0-4850-BB9A-6919F249FA66}"/>
                </a:ext>
              </a:extLst>
            </p:cNvPr>
            <p:cNvSpPr txBox="1"/>
            <p:nvPr/>
          </p:nvSpPr>
          <p:spPr>
            <a:xfrm>
              <a:off x="1744086" y="9436141"/>
              <a:ext cx="6384160"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Karla Sauceda</a:t>
              </a:r>
            </a:p>
            <a:p>
              <a:r>
                <a:rPr lang="en-US" sz="3200" dirty="0">
                  <a:solidFill>
                    <a:schemeClr val="bg1"/>
                  </a:solidFill>
                </a:rPr>
                <a:t>	</a:t>
              </a:r>
              <a:r>
                <a:rPr lang="en-US" sz="2000" b="1" dirty="0">
                  <a:solidFill>
                    <a:schemeClr val="bg1"/>
                  </a:solidFill>
                </a:rPr>
                <a:t> </a:t>
              </a:r>
              <a:r>
                <a:rPr lang="en-US" sz="2400" b="1" dirty="0">
                  <a:solidFill>
                    <a:schemeClr val="bg1"/>
                  </a:solidFill>
                </a:rPr>
                <a:t>Elec- Mech Engr</a:t>
              </a:r>
              <a:r>
                <a:rPr lang="en-US" sz="2000" b="1" dirty="0">
                  <a:solidFill>
                    <a:schemeClr val="bg1"/>
                  </a:solidFill>
                </a:rPr>
                <a:t>, </a:t>
              </a:r>
              <a:r>
                <a:rPr lang="en-US" sz="1600" b="1" dirty="0">
                  <a:solidFill>
                    <a:schemeClr val="bg1"/>
                  </a:solidFill>
                </a:rPr>
                <a:t>PIIT MTY MEX</a:t>
              </a:r>
            </a:p>
            <a:p>
              <a:r>
                <a:rPr lang="en-US" sz="2800" dirty="0">
                  <a:solidFill>
                    <a:schemeClr val="bg1"/>
                  </a:solidFill>
                </a:rPr>
                <a:t>	</a:t>
              </a:r>
              <a:r>
                <a:rPr lang="en-US" sz="2000" dirty="0">
                  <a:solidFill>
                    <a:schemeClr val="bg1"/>
                  </a:solidFill>
                </a:rPr>
                <a:t>Plastics/QVE -COS</a:t>
              </a:r>
            </a:p>
          </p:txBody>
        </p:sp>
        <p:sp>
          <p:nvSpPr>
            <p:cNvPr id="57" name="TextBox 56">
              <a:extLst>
                <a:ext uri="{FF2B5EF4-FFF2-40B4-BE49-F238E27FC236}">
                  <a16:creationId xmlns:a16="http://schemas.microsoft.com/office/drawing/2014/main" id="{C753DA09-0B7E-493C-9955-4506BE381A49}"/>
                </a:ext>
              </a:extLst>
            </p:cNvPr>
            <p:cNvSpPr txBox="1"/>
            <p:nvPr/>
          </p:nvSpPr>
          <p:spPr>
            <a:xfrm>
              <a:off x="9205636" y="7605008"/>
              <a:ext cx="65261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956" b="1" dirty="0">
                  <a:solidFill>
                    <a:schemeClr val="bg1"/>
                  </a:solidFill>
                </a:rPr>
                <a:t>Elec- 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a:picLocks noChangeAspect="1"/>
            </p:cNvPicPr>
            <p:nvPr/>
          </p:nvPicPr>
          <p:blipFill>
            <a:blip r:embed="rId11"/>
            <a:stretch>
              <a:fillRect/>
            </a:stretch>
          </p:blipFill>
          <p:spPr>
            <a:xfrm>
              <a:off x="8542857" y="7635180"/>
              <a:ext cx="1988519" cy="184348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62" name="Group 61">
              <a:extLst>
                <a:ext uri="{FF2B5EF4-FFF2-40B4-BE49-F238E27FC236}">
                  <a16:creationId xmlns:a16="http://schemas.microsoft.com/office/drawing/2014/main" id="{2B5B4AEB-7357-4252-BC03-86AD669DC439}"/>
                </a:ext>
              </a:extLst>
            </p:cNvPr>
            <p:cNvGrpSpPr/>
            <p:nvPr/>
          </p:nvGrpSpPr>
          <p:grpSpPr>
            <a:xfrm>
              <a:off x="16367486" y="3598567"/>
              <a:ext cx="7439888" cy="6106751"/>
              <a:chOff x="12105575" y="5997197"/>
              <a:chExt cx="7135698" cy="6226495"/>
            </a:xfrm>
          </p:grpSpPr>
          <p:sp>
            <p:nvSpPr>
              <p:cNvPr id="63" name="TextBox 62">
                <a:extLst>
                  <a:ext uri="{FF2B5EF4-FFF2-40B4-BE49-F238E27FC236}">
                    <a16:creationId xmlns:a16="http://schemas.microsoft.com/office/drawing/2014/main" id="{96F400E5-4785-48CC-BF0D-FBF152EA595F}"/>
                  </a:ext>
                </a:extLst>
              </p:cNvPr>
              <p:cNvSpPr txBox="1"/>
              <p:nvPr/>
            </p:nvSpPr>
            <p:spPr>
              <a:xfrm>
                <a:off x="12662660" y="8099266"/>
                <a:ext cx="6570948"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 / Geomagic Dx</a:t>
                </a:r>
              </a:p>
            </p:txBody>
          </p:sp>
          <p:sp>
            <p:nvSpPr>
              <p:cNvPr id="64" name="TextBox 63">
                <a:extLst>
                  <a:ext uri="{FF2B5EF4-FFF2-40B4-BE49-F238E27FC236}">
                    <a16:creationId xmlns:a16="http://schemas.microsoft.com/office/drawing/2014/main" id="{758459CF-DA62-487A-8CD0-DE454AA2C1E4}"/>
                  </a:ext>
                </a:extLst>
              </p:cNvPr>
              <p:cNvSpPr txBox="1"/>
              <p:nvPr/>
            </p:nvSpPr>
            <p:spPr>
              <a:xfrm>
                <a:off x="12983842" y="10242993"/>
                <a:ext cx="6257431"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Anahi Contreras</a:t>
                </a:r>
              </a:p>
              <a:p>
                <a:r>
                  <a:rPr lang="en-US" sz="3547" b="1" dirty="0">
                    <a:solidFill>
                      <a:schemeClr val="bg1"/>
                    </a:solidFill>
                  </a:rPr>
                  <a:t>          </a:t>
                </a:r>
                <a:r>
                  <a:rPr lang="en-US" sz="2956" b="1" dirty="0">
                    <a:solidFill>
                      <a:schemeClr val="bg1"/>
                    </a:solidFill>
                  </a:rPr>
                  <a:t>Elec-Mech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3D/Geomagic/Labels</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2588697" y="6100313"/>
                <a:ext cx="6570948" cy="18565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3547" b="1" dirty="0">
                    <a:solidFill>
                      <a:schemeClr val="bg1"/>
                    </a:solidFill>
                  </a:rPr>
                  <a:t>	</a:t>
                </a:r>
                <a:r>
                  <a:rPr lang="en-US" sz="2956" b="1" dirty="0">
                    <a:solidFill>
                      <a:schemeClr val="bg1"/>
                    </a:solidFill>
                  </a:rPr>
                  <a:t>Senior 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a:picLocks noChangeAspect="1"/>
              </p:cNvPicPr>
              <p:nvPr/>
            </p:nvPicPr>
            <p:blipFill>
              <a:blip r:embed="rId12"/>
              <a:stretch>
                <a:fillRect/>
              </a:stretch>
            </p:blipFill>
            <p:spPr>
              <a:xfrm>
                <a:off x="12105575" y="5997197"/>
                <a:ext cx="1838476" cy="195651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a:picLocks noChangeAspect="1"/>
              </p:cNvPicPr>
              <p:nvPr/>
            </p:nvPicPr>
            <p:blipFill>
              <a:blip r:embed="rId13"/>
              <a:stretch>
                <a:fillRect/>
              </a:stretch>
            </p:blipFill>
            <p:spPr>
              <a:xfrm>
                <a:off x="12243113" y="8069773"/>
                <a:ext cx="1766333" cy="197940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9" name="Picture 68">
                <a:extLst>
                  <a:ext uri="{FF2B5EF4-FFF2-40B4-BE49-F238E27FC236}">
                    <a16:creationId xmlns:a16="http://schemas.microsoft.com/office/drawing/2014/main" id="{A2DE691A-5BD9-476C-AD6A-FF1AD3C38D1B}"/>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2289118" y="10186590"/>
                <a:ext cx="1821362" cy="2037102"/>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73" name="TextBox 72">
              <a:extLst>
                <a:ext uri="{FF2B5EF4-FFF2-40B4-BE49-F238E27FC236}">
                  <a16:creationId xmlns:a16="http://schemas.microsoft.com/office/drawing/2014/main" id="{C2903A21-5776-40B2-AAFD-BB2508100867}"/>
                </a:ext>
              </a:extLst>
            </p:cNvPr>
            <p:cNvSpPr txBox="1"/>
            <p:nvPr/>
          </p:nvSpPr>
          <p:spPr>
            <a:xfrm>
              <a:off x="24765948" y="3397611"/>
              <a:ext cx="5738290" cy="1631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24541997" y="5194001"/>
              <a:ext cx="5978865"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Hector Corpus</a:t>
              </a:r>
            </a:p>
            <a:p>
              <a:r>
                <a:rPr lang="en-US" sz="2800" b="1" dirty="0">
                  <a:solidFill>
                    <a:schemeClr val="bg1"/>
                  </a:solidFill>
                </a:rPr>
                <a:t>	  </a:t>
              </a:r>
              <a:r>
                <a:rPr lang="en-US" sz="2000" b="1" dirty="0">
                  <a:solidFill>
                    <a:schemeClr val="bg1"/>
                  </a:solidFill>
                </a:rPr>
                <a:t>Mechanical Drafter, </a:t>
              </a:r>
              <a:r>
                <a:rPr lang="en-US" sz="900" b="1" dirty="0">
                  <a:solidFill>
                    <a:schemeClr val="bg1"/>
                  </a:solidFill>
                </a:rPr>
                <a:t>PIIT  MTY MEX </a:t>
              </a:r>
              <a:endParaRPr lang="en-US" sz="1400" b="1" dirty="0">
                <a:solidFill>
                  <a:schemeClr val="bg1"/>
                </a:solidFill>
              </a:endParaRPr>
            </a:p>
            <a:p>
              <a:r>
                <a:rPr lang="en-US" sz="2800" dirty="0">
                  <a:solidFill>
                    <a:schemeClr val="bg1"/>
                  </a:solidFill>
                </a:rPr>
                <a:t>	  </a:t>
              </a:r>
              <a:r>
                <a:rPr lang="en-US" sz="1800" dirty="0">
                  <a:solidFill>
                    <a:schemeClr val="bg1"/>
                  </a:solidFill>
                </a:rPr>
                <a:t>Design 2D 3D / Geomagic ctrl</a:t>
              </a:r>
            </a:p>
          </p:txBody>
        </p:sp>
        <p:pic>
          <p:nvPicPr>
            <p:cNvPr id="75" name="Picture 74">
              <a:extLst>
                <a:ext uri="{FF2B5EF4-FFF2-40B4-BE49-F238E27FC236}">
                  <a16:creationId xmlns:a16="http://schemas.microsoft.com/office/drawing/2014/main" id="{4743AD46-361E-48E1-8D7C-1F64B09B0327}"/>
                </a:ext>
              </a:extLst>
            </p:cNvPr>
            <p:cNvPicPr>
              <a:picLocks noChangeAspect="1"/>
            </p:cNvPicPr>
            <p:nvPr/>
          </p:nvPicPr>
          <p:blipFill>
            <a:blip r:embed="rId15"/>
            <a:stretch>
              <a:fillRect/>
            </a:stretch>
          </p:blipFill>
          <p:spPr>
            <a:xfrm>
              <a:off x="24330483" y="3255597"/>
              <a:ext cx="1825733" cy="17986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a:picLocks noChangeAspect="1"/>
            </p:cNvPicPr>
            <p:nvPr/>
          </p:nvPicPr>
          <p:blipFill>
            <a:blip r:embed="rId16"/>
            <a:stretch>
              <a:fillRect/>
            </a:stretch>
          </p:blipFill>
          <p:spPr>
            <a:xfrm>
              <a:off x="24371037" y="5052577"/>
              <a:ext cx="1790227" cy="185904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345992" y="3113863"/>
              <a:ext cx="3" cy="722621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018925E-CEAC-4A98-B92E-687FEF2FC09B}"/>
                </a:ext>
              </a:extLst>
            </p:cNvPr>
            <p:cNvCxnSpPr>
              <a:cxnSpLocks/>
            </p:cNvCxnSpPr>
            <p:nvPr/>
          </p:nvCxnSpPr>
          <p:spPr>
            <a:xfrm>
              <a:off x="23996066" y="7751415"/>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p:cNvCxnSpPr>
            <p:nvPr/>
          </p:nvCxnSpPr>
          <p:spPr>
            <a:xfrm>
              <a:off x="23934993" y="954851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6A55659-BA48-403B-8B34-E5B55139E20E}"/>
                </a:ext>
              </a:extLst>
            </p:cNvPr>
            <p:cNvCxnSpPr>
              <a:cxnSpLocks/>
            </p:cNvCxnSpPr>
            <p:nvPr/>
          </p:nvCxnSpPr>
          <p:spPr>
            <a:xfrm>
              <a:off x="16201456" y="1024465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p:cNvCxnSpPr>
            <p:nvPr/>
          </p:nvCxnSpPr>
          <p:spPr>
            <a:xfrm>
              <a:off x="8359986" y="10296503"/>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p:cNvCxnSpPr>
            <p:nvPr/>
          </p:nvCxnSpPr>
          <p:spPr>
            <a:xfrm>
              <a:off x="748522" y="1043982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a:picLocks noChangeAspect="1"/>
            </p:cNvPicPr>
            <p:nvPr/>
          </p:nvPicPr>
          <p:blipFill>
            <a:blip r:embed="rId17"/>
            <a:stretch>
              <a:fillRect/>
            </a:stretch>
          </p:blipFill>
          <p:spPr>
            <a:xfrm>
              <a:off x="16557913" y="9730595"/>
              <a:ext cx="1794605" cy="181246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9" name="Picture 58">
              <a:extLst>
                <a:ext uri="{FF2B5EF4-FFF2-40B4-BE49-F238E27FC236}">
                  <a16:creationId xmlns:a16="http://schemas.microsoft.com/office/drawing/2014/main" id="{8A940D1F-79DD-4427-B462-C2AB94813520}"/>
                </a:ext>
              </a:extLst>
            </p:cNvPr>
            <p:cNvPicPr>
              <a:picLocks noChangeAspect="1"/>
            </p:cNvPicPr>
            <p:nvPr/>
          </p:nvPicPr>
          <p:blipFill>
            <a:blip r:embed="rId18"/>
            <a:stretch>
              <a:fillRect/>
            </a:stretch>
          </p:blipFill>
          <p:spPr>
            <a:xfrm>
              <a:off x="1182985" y="9395970"/>
              <a:ext cx="1973643" cy="1820819"/>
            </a:xfrm>
            <a:prstGeom prst="ellipse">
              <a:avLst/>
            </a:prstGeom>
            <a:ln>
              <a:noFill/>
            </a:ln>
            <a:effectLst>
              <a:outerShdw blurRad="190500" algn="tl" rotWithShape="0">
                <a:srgbClr val="000000">
                  <a:alpha val="70000"/>
                </a:srgbClr>
              </a:outerShdw>
            </a:effectLst>
          </p:spPr>
        </p:pic>
        <p:pic>
          <p:nvPicPr>
            <p:cNvPr id="1042" name="Picture 18" descr="https://spiceportal.schneider-electric.com/image/user_male_portrait?img_id=25729509&amp;img_id_token=onfNhex86%2BtsgtgEAZPvnubEy4g%3D&amp;t=1527606355783">
              <a:extLst>
                <a:ext uri="{FF2B5EF4-FFF2-40B4-BE49-F238E27FC236}">
                  <a16:creationId xmlns:a16="http://schemas.microsoft.com/office/drawing/2014/main" id="{5DD3E3E5-DFE4-4016-95A4-9A2E8246BA26}"/>
                </a:ext>
              </a:extLst>
            </p:cNvPr>
            <p:cNvPicPr>
              <a:picLocks noChangeAspect="1" noChangeArrowheads="1"/>
            </p:cNvPicPr>
            <p:nvPr/>
          </p:nvPicPr>
          <p:blipFill rotWithShape="1">
            <a:blip r:embed="rId19" cstate="email">
              <a:extLst>
                <a:ext uri="{28A0092B-C50C-407E-A947-70E740481C1C}">
                  <a14:useLocalDpi xmlns:a14="http://schemas.microsoft.com/office/drawing/2010/main" val="0"/>
                </a:ext>
              </a:extLst>
            </a:blip>
            <a:srcRect l="31924" t="24901" r="23576" b="27902"/>
            <a:stretch/>
          </p:blipFill>
          <p:spPr bwMode="auto">
            <a:xfrm>
              <a:off x="24323537" y="6899038"/>
              <a:ext cx="1757777" cy="170413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AA4A6B53-E97E-47BE-A252-5BDCFA03BF58}"/>
                </a:ext>
              </a:extLst>
            </p:cNvPr>
            <p:cNvPicPr>
              <a:picLocks noChangeAspect="1"/>
            </p:cNvPicPr>
            <p:nvPr/>
          </p:nvPicPr>
          <p:blipFill>
            <a:blip r:embed="rId20"/>
            <a:stretch>
              <a:fillRect/>
            </a:stretch>
          </p:blipFill>
          <p:spPr>
            <a:xfrm>
              <a:off x="24462663" y="8608012"/>
              <a:ext cx="1735978" cy="162142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568724" y="505960"/>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3216721" y="2308607"/>
            <a:ext cx="670767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sp>
        <p:nvSpPr>
          <p:cNvPr id="8" name="Oval 7">
            <a:extLst>
              <a:ext uri="{FF2B5EF4-FFF2-40B4-BE49-F238E27FC236}">
                <a16:creationId xmlns:a16="http://schemas.microsoft.com/office/drawing/2014/main" id="{0D52B3F0-90AB-44BE-BA01-D7961050BCD0}"/>
              </a:ext>
            </a:extLst>
          </p:cNvPr>
          <p:cNvSpPr/>
          <p:nvPr/>
        </p:nvSpPr>
        <p:spPr>
          <a:xfrm>
            <a:off x="12452952" y="2266385"/>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 name="Picture 9">
            <a:extLst>
              <a:ext uri="{FF2B5EF4-FFF2-40B4-BE49-F238E27FC236}">
                <a16:creationId xmlns:a16="http://schemas.microsoft.com/office/drawing/2014/main" id="{9FF69BF6-F516-4DAA-AFA0-2CB8A47ED2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46464" y="2683141"/>
            <a:ext cx="1128029" cy="1410033"/>
          </a:xfrm>
          <a:prstGeom prst="rect">
            <a:avLst/>
          </a:prstGeom>
        </p:spPr>
      </p:pic>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429827"/>
            <a:ext cx="0" cy="402384"/>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346143" y="4832209"/>
            <a:ext cx="10129073"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214825" y="5308577"/>
            <a:ext cx="686952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41" name="Oval 40">
            <a:extLst>
              <a:ext uri="{FF2B5EF4-FFF2-40B4-BE49-F238E27FC236}">
                <a16:creationId xmlns:a16="http://schemas.microsoft.com/office/drawing/2014/main" id="{7FBF7A1E-A513-49B8-BC09-6F3574A1BB73}"/>
              </a:ext>
            </a:extLst>
          </p:cNvPr>
          <p:cNvSpPr/>
          <p:nvPr/>
        </p:nvSpPr>
        <p:spPr>
          <a:xfrm>
            <a:off x="12417693"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11204" y="5683112"/>
            <a:ext cx="1128029" cy="1410033"/>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13108848" y="7529982"/>
            <a:ext cx="6966323" cy="19602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sp>
        <p:nvSpPr>
          <p:cNvPr id="44" name="Oval 43">
            <a:extLst>
              <a:ext uri="{FF2B5EF4-FFF2-40B4-BE49-F238E27FC236}">
                <a16:creationId xmlns:a16="http://schemas.microsoft.com/office/drawing/2014/main" id="{A2F99329-BDCB-4C48-8C84-D04EEE1D168A}"/>
              </a:ext>
            </a:extLst>
          </p:cNvPr>
          <p:cNvSpPr/>
          <p:nvPr/>
        </p:nvSpPr>
        <p:spPr>
          <a:xfrm>
            <a:off x="12403994"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6" name="TextBox 45">
            <a:extLst>
              <a:ext uri="{FF2B5EF4-FFF2-40B4-BE49-F238E27FC236}">
                <a16:creationId xmlns:a16="http://schemas.microsoft.com/office/drawing/2014/main" id="{E2C756AD-7100-45F7-B86F-36E280E61FAC}"/>
              </a:ext>
            </a:extLst>
          </p:cNvPr>
          <p:cNvSpPr txBox="1"/>
          <p:nvPr/>
        </p:nvSpPr>
        <p:spPr>
          <a:xfrm>
            <a:off x="13167766" y="9949241"/>
            <a:ext cx="691658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2403994"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10323775"/>
            <a:ext cx="1128029" cy="1410033"/>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359243" y="4832209"/>
            <a:ext cx="2687"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3338640" y="6204842"/>
            <a:ext cx="412522" cy="281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3354031" y="8608115"/>
            <a:ext cx="437931" cy="221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3354031" y="10992075"/>
            <a:ext cx="4293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851608" y="4832209"/>
            <a:ext cx="0"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flipV="1">
            <a:off x="11811183" y="8580770"/>
            <a:ext cx="577034" cy="457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flipV="1">
            <a:off x="11853455" y="6321857"/>
            <a:ext cx="549089" cy="303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11851609" y="10965475"/>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3220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33879" y="4832211"/>
            <a:ext cx="3" cy="61063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518095" y="6317095"/>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20556381" y="8610990"/>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56381" y="10938514"/>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63261" y="5308579"/>
            <a:ext cx="6828983"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29" name="Oval 128">
            <a:extLst>
              <a:ext uri="{FF2B5EF4-FFF2-40B4-BE49-F238E27FC236}">
                <a16:creationId xmlns:a16="http://schemas.microsoft.com/office/drawing/2014/main" id="{AEF83F7D-1764-4FE5-995B-D3863A76317E}"/>
              </a:ext>
            </a:extLst>
          </p:cNvPr>
          <p:cNvSpPr/>
          <p:nvPr/>
        </p:nvSpPr>
        <p:spPr>
          <a:xfrm>
            <a:off x="21199491"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93002" y="5683112"/>
            <a:ext cx="1128029" cy="1410033"/>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21949560" y="7599970"/>
            <a:ext cx="684268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21185792"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7974504"/>
            <a:ext cx="1128029" cy="1410033"/>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21949561" y="9949241"/>
            <a:ext cx="69507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21185792"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6" name="Picture 135">
            <a:extLst>
              <a:ext uri="{FF2B5EF4-FFF2-40B4-BE49-F238E27FC236}">
                <a16:creationId xmlns:a16="http://schemas.microsoft.com/office/drawing/2014/main" id="{2DEFB152-FA55-4495-BED5-3E2340DB66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10323775"/>
            <a:ext cx="1128029" cy="1410033"/>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4547186" y="5350799"/>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41" name="Oval 140">
            <a:extLst>
              <a:ext uri="{FF2B5EF4-FFF2-40B4-BE49-F238E27FC236}">
                <a16:creationId xmlns:a16="http://schemas.microsoft.com/office/drawing/2014/main" id="{222AC7A4-F627-4BF1-A80F-317CFDA6BEB1}"/>
              </a:ext>
            </a:extLst>
          </p:cNvPr>
          <p:cNvSpPr/>
          <p:nvPr/>
        </p:nvSpPr>
        <p:spPr>
          <a:xfrm>
            <a:off x="3783415" y="5308577"/>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6927" y="5725333"/>
            <a:ext cx="1128029" cy="1410033"/>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4533484" y="7642191"/>
            <a:ext cx="68726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769716" y="759996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8016725"/>
            <a:ext cx="1128029" cy="1410033"/>
          </a:xfrm>
          <a:prstGeom prst="rect">
            <a:avLst/>
          </a:prstGeom>
        </p:spPr>
      </p:pic>
      <p:cxnSp>
        <p:nvCxnSpPr>
          <p:cNvPr id="63" name="Straight Arrow Connector 62">
            <a:extLst>
              <a:ext uri="{FF2B5EF4-FFF2-40B4-BE49-F238E27FC236}">
                <a16:creationId xmlns:a16="http://schemas.microsoft.com/office/drawing/2014/main" id="{42DE7977-BEA9-4C67-8140-CCE66B34BBF7}"/>
              </a:ext>
            </a:extLst>
          </p:cNvPr>
          <p:cNvCxnSpPr>
            <a:cxnSpLocks/>
          </p:cNvCxnSpPr>
          <p:nvPr/>
        </p:nvCxnSpPr>
        <p:spPr>
          <a:xfrm>
            <a:off x="3354031" y="13331973"/>
            <a:ext cx="477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B3C185A-3B02-4D9D-911D-04E0024E1BE6}"/>
              </a:ext>
            </a:extLst>
          </p:cNvPr>
          <p:cNvSpPr txBox="1"/>
          <p:nvPr/>
        </p:nvSpPr>
        <p:spPr>
          <a:xfrm>
            <a:off x="4547183" y="10010894"/>
            <a:ext cx="682856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769716" y="9800060"/>
            <a:ext cx="2087063" cy="2242489"/>
          </a:xfrm>
          <a:prstGeom prst="ellipse">
            <a:avLst/>
          </a:prstGeom>
          <a:ln w="12700" cap="rnd">
            <a:solidFill>
              <a:schemeClr val="bg1"/>
            </a:solidFill>
            <a:prstDash val="solid"/>
          </a:ln>
          <a:effectLst/>
        </p:spPr>
      </p:pic>
      <p:sp>
        <p:nvSpPr>
          <p:cNvPr id="66" name="TextBox 65">
            <a:extLst>
              <a:ext uri="{FF2B5EF4-FFF2-40B4-BE49-F238E27FC236}">
                <a16:creationId xmlns:a16="http://schemas.microsoft.com/office/drawing/2014/main" id="{76810253-3F85-429C-8AE6-17FEDC6B6693}"/>
              </a:ext>
            </a:extLst>
          </p:cNvPr>
          <p:cNvSpPr txBox="1"/>
          <p:nvPr/>
        </p:nvSpPr>
        <p:spPr>
          <a:xfrm>
            <a:off x="13231367" y="12939796"/>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cxnSp>
        <p:nvCxnSpPr>
          <p:cNvPr id="73" name="Straight Arrow Connector 72">
            <a:extLst>
              <a:ext uri="{FF2B5EF4-FFF2-40B4-BE49-F238E27FC236}">
                <a16:creationId xmlns:a16="http://schemas.microsoft.com/office/drawing/2014/main" id="{CC9950E6-1DC1-4481-AD4A-9C523A2BC49E}"/>
              </a:ext>
            </a:extLst>
          </p:cNvPr>
          <p:cNvCxnSpPr>
            <a:cxnSpLocks/>
          </p:cNvCxnSpPr>
          <p:nvPr/>
        </p:nvCxnSpPr>
        <p:spPr>
          <a:xfrm>
            <a:off x="11864448" y="13332086"/>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a:blip r:embed="rId5"/>
          <a:stretch>
            <a:fillRect/>
          </a:stretch>
        </p:blipFill>
        <p:spPr>
          <a:xfrm>
            <a:off x="12452951" y="2298964"/>
            <a:ext cx="2129295" cy="212929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1625B038-A283-4CBB-B6A1-FD1FD1BD3051}"/>
              </a:ext>
            </a:extLst>
          </p:cNvPr>
          <p:cNvPicPr>
            <a:picLocks noChangeAspect="1"/>
          </p:cNvPicPr>
          <p:nvPr/>
        </p:nvPicPr>
        <p:blipFill>
          <a:blip r:embed="rId6"/>
          <a:stretch>
            <a:fillRect/>
          </a:stretch>
        </p:blipFill>
        <p:spPr>
          <a:xfrm>
            <a:off x="3665551" y="5176311"/>
            <a:ext cx="2377091" cy="2353671"/>
          </a:xfrm>
          <a:prstGeom prst="ellipse">
            <a:avLst/>
          </a:prstGeom>
          <a:ln>
            <a:noFill/>
          </a:ln>
          <a:effectLst>
            <a:softEdge rad="112500"/>
          </a:effectLst>
        </p:spPr>
      </p:pic>
      <p:pic>
        <p:nvPicPr>
          <p:cNvPr id="11" name="Picture 10">
            <a:extLst>
              <a:ext uri="{FF2B5EF4-FFF2-40B4-BE49-F238E27FC236}">
                <a16:creationId xmlns:a16="http://schemas.microsoft.com/office/drawing/2014/main" id="{78C3ACD1-4127-49AC-B2ED-77F4C92463B7}"/>
              </a:ext>
            </a:extLst>
          </p:cNvPr>
          <p:cNvPicPr>
            <a:picLocks noChangeAspect="1"/>
          </p:cNvPicPr>
          <p:nvPr/>
        </p:nvPicPr>
        <p:blipFill>
          <a:blip r:embed="rId7"/>
          <a:stretch>
            <a:fillRect/>
          </a:stretch>
        </p:blipFill>
        <p:spPr>
          <a:xfrm>
            <a:off x="3662860" y="7509900"/>
            <a:ext cx="2265952" cy="2277171"/>
          </a:xfrm>
          <a:prstGeom prst="ellipse">
            <a:avLst/>
          </a:prstGeom>
          <a:ln>
            <a:noFill/>
          </a:ln>
          <a:effectLst>
            <a:softEdge rad="112500"/>
          </a:effectLst>
        </p:spPr>
      </p:pic>
      <p:pic>
        <p:nvPicPr>
          <p:cNvPr id="15" name="Picture 14">
            <a:extLst>
              <a:ext uri="{FF2B5EF4-FFF2-40B4-BE49-F238E27FC236}">
                <a16:creationId xmlns:a16="http://schemas.microsoft.com/office/drawing/2014/main" id="{288D4B01-856A-466E-8D2E-D539EBB2B1A5}"/>
              </a:ext>
            </a:extLst>
          </p:cNvPr>
          <p:cNvPicPr>
            <a:picLocks noChangeAspect="1"/>
          </p:cNvPicPr>
          <p:nvPr/>
        </p:nvPicPr>
        <p:blipFill>
          <a:blip r:embed="rId8"/>
          <a:stretch>
            <a:fillRect/>
          </a:stretch>
        </p:blipFill>
        <p:spPr>
          <a:xfrm>
            <a:off x="12452953" y="5265698"/>
            <a:ext cx="2143762" cy="21120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EE42F8F-B726-4CF2-B5E3-0E051B8D4633}"/>
              </a:ext>
            </a:extLst>
          </p:cNvPr>
          <p:cNvPicPr>
            <a:picLocks noChangeAspect="1"/>
          </p:cNvPicPr>
          <p:nvPr/>
        </p:nvPicPr>
        <p:blipFill>
          <a:blip r:embed="rId9"/>
          <a:stretch>
            <a:fillRect/>
          </a:stretch>
        </p:blipFill>
        <p:spPr>
          <a:xfrm>
            <a:off x="12364986" y="9895920"/>
            <a:ext cx="2149685" cy="2138992"/>
          </a:xfrm>
          <a:prstGeom prst="ellipse">
            <a:avLst/>
          </a:prstGeom>
          <a:ln>
            <a:noFill/>
          </a:ln>
          <a:effectLst>
            <a:softEdge rad="112500"/>
          </a:effectLst>
        </p:spPr>
      </p:pic>
      <p:sp>
        <p:nvSpPr>
          <p:cNvPr id="77" name="Oval 76">
            <a:extLst>
              <a:ext uri="{FF2B5EF4-FFF2-40B4-BE49-F238E27FC236}">
                <a16:creationId xmlns:a16="http://schemas.microsoft.com/office/drawing/2014/main" id="{C17C3DAE-14AE-4EF1-9AF1-1C302A2AFEC7}"/>
              </a:ext>
            </a:extLst>
          </p:cNvPr>
          <p:cNvSpPr/>
          <p:nvPr/>
        </p:nvSpPr>
        <p:spPr>
          <a:xfrm>
            <a:off x="12401139" y="12281232"/>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9" name="Picture 28">
            <a:extLst>
              <a:ext uri="{FF2B5EF4-FFF2-40B4-BE49-F238E27FC236}">
                <a16:creationId xmlns:a16="http://schemas.microsoft.com/office/drawing/2014/main" id="{978D12D7-C8A5-489A-A946-4839AE6A8325}"/>
              </a:ext>
            </a:extLst>
          </p:cNvPr>
          <p:cNvPicPr>
            <a:picLocks noChangeAspect="1"/>
          </p:cNvPicPr>
          <p:nvPr/>
        </p:nvPicPr>
        <p:blipFill>
          <a:blip r:embed="rId10"/>
          <a:stretch>
            <a:fillRect/>
          </a:stretch>
        </p:blipFill>
        <p:spPr>
          <a:xfrm>
            <a:off x="12392069" y="7465562"/>
            <a:ext cx="2204646" cy="222669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B8ACFAB4-79EC-45EA-A709-0844BF80F2BE}"/>
              </a:ext>
            </a:extLst>
          </p:cNvPr>
          <p:cNvPicPr>
            <a:picLocks noChangeAspect="1"/>
          </p:cNvPicPr>
          <p:nvPr/>
        </p:nvPicPr>
        <p:blipFill>
          <a:blip r:embed="rId11"/>
          <a:stretch>
            <a:fillRect/>
          </a:stretch>
        </p:blipFill>
        <p:spPr>
          <a:xfrm>
            <a:off x="21160170" y="5245175"/>
            <a:ext cx="2145719" cy="2156288"/>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AF2CE4D0-C137-4375-A163-1C3EA5541B5E}"/>
              </a:ext>
            </a:extLst>
          </p:cNvPr>
          <p:cNvPicPr>
            <a:picLocks noChangeAspect="1"/>
          </p:cNvPicPr>
          <p:nvPr/>
        </p:nvPicPr>
        <p:blipFill>
          <a:blip r:embed="rId12"/>
          <a:stretch>
            <a:fillRect/>
          </a:stretch>
        </p:blipFill>
        <p:spPr>
          <a:xfrm>
            <a:off x="21191240" y="7560707"/>
            <a:ext cx="2131547" cy="21315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B7E41003-7655-4808-9446-AB990C0A3A26}"/>
              </a:ext>
            </a:extLst>
          </p:cNvPr>
          <p:cNvPicPr>
            <a:picLocks noChangeAspect="1"/>
          </p:cNvPicPr>
          <p:nvPr/>
        </p:nvPicPr>
        <p:blipFill>
          <a:blip r:embed="rId13"/>
          <a:stretch>
            <a:fillRect/>
          </a:stretch>
        </p:blipFill>
        <p:spPr>
          <a:xfrm>
            <a:off x="21198650" y="9955854"/>
            <a:ext cx="2102192" cy="206424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4" name="Rectangle 4">
            <a:extLst>
              <a:ext uri="{FF2B5EF4-FFF2-40B4-BE49-F238E27FC236}">
                <a16:creationId xmlns:a16="http://schemas.microsoft.com/office/drawing/2014/main" id="{2BCEEDC7-A86E-4892-B440-2DB115DA8D67}"/>
              </a:ext>
            </a:extLst>
          </p:cNvPr>
          <p:cNvSpPr>
            <a:spLocks noChangeArrowheads="1"/>
          </p:cNvSpPr>
          <p:nvPr/>
        </p:nvSpPr>
        <p:spPr bwMode="auto">
          <a:xfrm>
            <a:off x="0" y="0"/>
            <a:ext cx="3200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available  position</a:t>
            </a:r>
            <a:endParaRPr kumimoji="0" lang="es-MX" altLang="en-US" sz="1800" b="0" i="0" u="none" strike="noStrike" cap="none" normalizeH="0" baseline="0" dirty="0">
              <a:ln>
                <a:noFill/>
              </a:ln>
              <a:solidFill>
                <a:schemeClr val="tx1"/>
              </a:solidFill>
              <a:effectLst/>
              <a:latin typeface="Arial" panose="020B0604020202020204" pitchFamily="34" charset="0"/>
            </a:endParaRPr>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60819" y="12605912"/>
            <a:ext cx="1128029" cy="1410033"/>
          </a:xfrm>
          <a:prstGeom prst="rect">
            <a:avLst/>
          </a:prstGeom>
        </p:spPr>
      </p:pic>
      <p:sp>
        <p:nvSpPr>
          <p:cNvPr id="67" name="TextBox 66">
            <a:extLst>
              <a:ext uri="{FF2B5EF4-FFF2-40B4-BE49-F238E27FC236}">
                <a16:creationId xmlns:a16="http://schemas.microsoft.com/office/drawing/2014/main" id="{68183775-2248-4F32-ACE5-2F220F2AB3E1}"/>
              </a:ext>
            </a:extLst>
          </p:cNvPr>
          <p:cNvSpPr txBox="1"/>
          <p:nvPr/>
        </p:nvSpPr>
        <p:spPr>
          <a:xfrm>
            <a:off x="4647741" y="12902058"/>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sp>
        <p:nvSpPr>
          <p:cNvPr id="74" name="Oval 73">
            <a:extLst>
              <a:ext uri="{FF2B5EF4-FFF2-40B4-BE49-F238E27FC236}">
                <a16:creationId xmlns:a16="http://schemas.microsoft.com/office/drawing/2014/main" id="{E0A5C25D-FD34-411D-ADC4-036297D97DD2}"/>
              </a:ext>
            </a:extLst>
          </p:cNvPr>
          <p:cNvSpPr/>
          <p:nvPr/>
        </p:nvSpPr>
        <p:spPr>
          <a:xfrm>
            <a:off x="3817513" y="12243494"/>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75" name="Picture 74">
            <a:extLst>
              <a:ext uri="{FF2B5EF4-FFF2-40B4-BE49-F238E27FC236}">
                <a16:creationId xmlns:a16="http://schemas.microsoft.com/office/drawing/2014/main" id="{5D1DCB2A-3434-4E88-8CE8-AE0CDA39EF0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77193" y="12568174"/>
            <a:ext cx="1128029" cy="1410033"/>
          </a:xfrm>
          <a:prstGeom prst="rect">
            <a:avLst/>
          </a:prstGeom>
        </p:spPr>
      </p:pic>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383823" y="693756"/>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a:off x="7355021" y="4570481"/>
            <a:ext cx="1283285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7321571" y="457545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p:cNvCxnSpPr>
          <p:nvPr/>
        </p:nvCxnSpPr>
        <p:spPr>
          <a:xfrm>
            <a:off x="15814195" y="3760512"/>
            <a:ext cx="0" cy="6994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66BD98-B841-4DD6-93F3-2B1B876C73B8}"/>
              </a:ext>
            </a:extLst>
          </p:cNvPr>
          <p:cNvSpPr txBox="1"/>
          <p:nvPr/>
        </p:nvSpPr>
        <p:spPr>
          <a:xfrm>
            <a:off x="12621483" y="2279861"/>
            <a:ext cx="6871362"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3547" b="1" dirty="0">
                <a:solidFill>
                  <a:schemeClr val="bg1"/>
                </a:solidFill>
              </a:rPr>
              <a:t>	</a:t>
            </a:r>
            <a:r>
              <a:rPr lang="en-US" sz="2956" b="1" dirty="0">
                <a:solidFill>
                  <a:schemeClr val="bg1"/>
                </a:solidFill>
              </a:rPr>
              <a:t>Sr. Prj Mgr, </a:t>
            </a:r>
            <a:r>
              <a:rPr lang="en-US" sz="2364" b="1" dirty="0">
                <a:solidFill>
                  <a:schemeClr val="bg1"/>
                </a:solidFill>
              </a:rPr>
              <a:t>MTY, MEX</a:t>
            </a:r>
          </a:p>
          <a:p>
            <a:r>
              <a:rPr lang="en-US" sz="3547" dirty="0">
                <a:solidFill>
                  <a:schemeClr val="bg1"/>
                </a:solidFill>
              </a:rPr>
              <a:t>	</a:t>
            </a:r>
            <a:endParaRPr lang="en-US" sz="2956" dirty="0">
              <a:solidFill>
                <a:schemeClr val="bg1"/>
              </a:solidFill>
            </a:endParaRPr>
          </a:p>
        </p:txBody>
      </p:sp>
      <p:cxnSp>
        <p:nvCxnSpPr>
          <p:cNvPr id="24" name="Straight Connector 23">
            <a:extLst>
              <a:ext uri="{FF2B5EF4-FFF2-40B4-BE49-F238E27FC236}">
                <a16:creationId xmlns:a16="http://schemas.microsoft.com/office/drawing/2014/main" id="{E262F5CA-B016-4F85-BB6C-4E7E2835F1EC}"/>
              </a:ext>
            </a:extLst>
          </p:cNvPr>
          <p:cNvCxnSpPr>
            <a:cxnSpLocks/>
          </p:cNvCxnSpPr>
          <p:nvPr/>
        </p:nvCxnSpPr>
        <p:spPr>
          <a:xfrm flipH="1">
            <a:off x="7550343" y="7006261"/>
            <a:ext cx="29480" cy="653479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FDBA265-8778-490B-AAA4-D70E3630252D}"/>
              </a:ext>
            </a:extLst>
          </p:cNvPr>
          <p:cNvCxnSpPr>
            <a:cxnSpLocks/>
          </p:cNvCxnSpPr>
          <p:nvPr/>
        </p:nvCxnSpPr>
        <p:spPr>
          <a:xfrm>
            <a:off x="7550343" y="800234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9B72749-D6FC-4693-A2D7-D7D0D6EC96A9}"/>
              </a:ext>
            </a:extLst>
          </p:cNvPr>
          <p:cNvCxnSpPr>
            <a:cxnSpLocks/>
          </p:cNvCxnSpPr>
          <p:nvPr/>
        </p:nvCxnSpPr>
        <p:spPr>
          <a:xfrm>
            <a:off x="7535666" y="108495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a:off x="7270372" y="650333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5E335D1-CFA1-4918-BF04-686E4392751C}"/>
              </a:ext>
            </a:extLst>
          </p:cNvPr>
          <p:cNvSpPr/>
          <p:nvPr/>
        </p:nvSpPr>
        <p:spPr>
          <a:xfrm>
            <a:off x="11942826" y="2038960"/>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a:blip r:embed="rId3"/>
          <a:stretch>
            <a:fillRect/>
          </a:stretch>
        </p:blipFill>
        <p:spPr>
          <a:xfrm>
            <a:off x="11957643" y="2081992"/>
            <a:ext cx="2085419" cy="2025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971DDFC8-CBBA-4D1D-B423-4B557EEFD709}"/>
              </a:ext>
            </a:extLst>
          </p:cNvPr>
          <p:cNvGrpSpPr/>
          <p:nvPr/>
        </p:nvGrpSpPr>
        <p:grpSpPr>
          <a:xfrm>
            <a:off x="8124926" y="12465462"/>
            <a:ext cx="5946257" cy="1824384"/>
            <a:chOff x="20964612" y="6015573"/>
            <a:chExt cx="5946257" cy="1824384"/>
          </a:xfrm>
        </p:grpSpPr>
        <p:sp>
          <p:nvSpPr>
            <p:cNvPr id="47" name="TextBox 46">
              <a:extLst>
                <a:ext uri="{FF2B5EF4-FFF2-40B4-BE49-F238E27FC236}">
                  <a16:creationId xmlns:a16="http://schemas.microsoft.com/office/drawing/2014/main" id="{2B181B2B-9C8D-4DAE-B615-D77FE5BE8C59}"/>
                </a:ext>
              </a:extLst>
            </p:cNvPr>
            <p:cNvSpPr txBox="1"/>
            <p:nvPr/>
          </p:nvSpPr>
          <p:spPr>
            <a:xfrm>
              <a:off x="21658301" y="6263686"/>
              <a:ext cx="5252568" cy="12774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s-MX" sz="4138" b="1" dirty="0">
                  <a:solidFill>
                    <a:schemeClr val="bg1"/>
                  </a:solidFill>
                </a:rPr>
                <a:t> </a:t>
              </a:r>
              <a:r>
                <a:rPr lang="en-US" sz="4138" b="1" dirty="0">
                  <a:solidFill>
                    <a:schemeClr val="bg1"/>
                  </a:solidFill>
                </a:rPr>
                <a:t>       Open Position</a:t>
              </a:r>
              <a:endParaRPr lang="en-US" sz="3547" b="1" dirty="0">
                <a:solidFill>
                  <a:schemeClr val="bg1"/>
                </a:solidFill>
              </a:endParaRPr>
            </a:p>
            <a:p>
              <a:pPr algn="just"/>
              <a:r>
                <a:rPr lang="en-US" sz="3547" b="1" dirty="0">
                  <a:solidFill>
                    <a:schemeClr val="bg1"/>
                  </a:solidFill>
                </a:rPr>
                <a:t>           </a:t>
              </a:r>
              <a:endParaRPr lang="en-US" sz="2956" b="1" dirty="0">
                <a:solidFill>
                  <a:schemeClr val="bg1"/>
                </a:solidFill>
              </a:endParaRPr>
            </a:p>
          </p:txBody>
        </p:sp>
        <p:sp>
          <p:nvSpPr>
            <p:cNvPr id="48" name="Oval 47">
              <a:extLst>
                <a:ext uri="{FF2B5EF4-FFF2-40B4-BE49-F238E27FC236}">
                  <a16:creationId xmlns:a16="http://schemas.microsoft.com/office/drawing/2014/main" id="{D901D857-8DCC-4586-874D-E38FA641E74E}"/>
                </a:ext>
              </a:extLst>
            </p:cNvPr>
            <p:cNvSpPr/>
            <p:nvPr/>
          </p:nvSpPr>
          <p:spPr>
            <a:xfrm>
              <a:off x="20964612" y="6015573"/>
              <a:ext cx="1881851" cy="182438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1" name="Picture 40">
              <a:extLst>
                <a:ext uri="{FF2B5EF4-FFF2-40B4-BE49-F238E27FC236}">
                  <a16:creationId xmlns:a16="http://schemas.microsoft.com/office/drawing/2014/main" id="{98B26E91-B308-4154-9795-0294BD98D4D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1318091" y="6127680"/>
              <a:ext cx="1192085" cy="1490103"/>
            </a:xfrm>
            <a:prstGeom prst="rect">
              <a:avLst/>
            </a:prstGeom>
          </p:spPr>
        </p:pic>
      </p:grpSp>
      <p:cxnSp>
        <p:nvCxnSpPr>
          <p:cNvPr id="42" name="Straight Arrow Connector 41">
            <a:extLst>
              <a:ext uri="{FF2B5EF4-FFF2-40B4-BE49-F238E27FC236}">
                <a16:creationId xmlns:a16="http://schemas.microsoft.com/office/drawing/2014/main" id="{978BC1F8-ECD9-45ED-AA9B-C63C3AB86142}"/>
              </a:ext>
            </a:extLst>
          </p:cNvPr>
          <p:cNvCxnSpPr>
            <a:cxnSpLocks/>
          </p:cNvCxnSpPr>
          <p:nvPr/>
        </p:nvCxnSpPr>
        <p:spPr>
          <a:xfrm>
            <a:off x="7556892" y="135178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3950085" y="5209042"/>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599046" y="7003776"/>
            <a:ext cx="29480" cy="66661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621348" y="8132443"/>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D2BEDC4-E06D-41E3-9D9D-F475256B8058}"/>
              </a:ext>
            </a:extLst>
          </p:cNvPr>
          <p:cNvCxnSpPr>
            <a:cxnSpLocks/>
          </p:cNvCxnSpPr>
          <p:nvPr/>
        </p:nvCxnSpPr>
        <p:spPr>
          <a:xfrm>
            <a:off x="584369" y="110019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460C2CDA-835B-40C0-A4CD-14106EA5E683}"/>
              </a:ext>
            </a:extLst>
          </p:cNvPr>
          <p:cNvCxnSpPr>
            <a:cxnSpLocks/>
          </p:cNvCxnSpPr>
          <p:nvPr/>
        </p:nvCxnSpPr>
        <p:spPr>
          <a:xfrm>
            <a:off x="605595" y="136702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645076" y="7020772"/>
            <a:ext cx="692465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A3F1A3A8-2E1D-460F-8F59-85633B02447B}"/>
              </a:ext>
            </a:extLst>
          </p:cNvPr>
          <p:cNvCxnSpPr>
            <a:cxnSpLocks/>
          </p:cNvCxnSpPr>
          <p:nvPr/>
        </p:nvCxnSpPr>
        <p:spPr>
          <a:xfrm>
            <a:off x="20176529" y="4554186"/>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FF521DD-7543-411E-AEEE-0FD20AF21526}"/>
              </a:ext>
            </a:extLst>
          </p:cNvPr>
          <p:cNvGrpSpPr/>
          <p:nvPr/>
        </p:nvGrpSpPr>
        <p:grpSpPr>
          <a:xfrm>
            <a:off x="14862804" y="6590307"/>
            <a:ext cx="16180142" cy="6930430"/>
            <a:chOff x="14592759" y="5645473"/>
            <a:chExt cx="15739643" cy="7987342"/>
          </a:xfrm>
        </p:grpSpPr>
        <p:grpSp>
          <p:nvGrpSpPr>
            <p:cNvPr id="37" name="Group 36">
              <a:extLst>
                <a:ext uri="{FF2B5EF4-FFF2-40B4-BE49-F238E27FC236}">
                  <a16:creationId xmlns:a16="http://schemas.microsoft.com/office/drawing/2014/main" id="{1835F6B5-27AF-43B7-AF45-FD44B54E8DCF}"/>
                </a:ext>
              </a:extLst>
            </p:cNvPr>
            <p:cNvGrpSpPr/>
            <p:nvPr/>
          </p:nvGrpSpPr>
          <p:grpSpPr>
            <a:xfrm>
              <a:off x="14621455" y="5917030"/>
              <a:ext cx="575833" cy="6800128"/>
              <a:chOff x="15785166" y="6401293"/>
              <a:chExt cx="575833" cy="6800128"/>
            </a:xfrm>
          </p:grpSpPr>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flipH="1">
                <a:off x="15799843" y="6401293"/>
                <a:ext cx="29480" cy="680012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5799843" y="767890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F7CB1966-5A7A-4A63-A101-AD5F1B2C3387}"/>
                  </a:ext>
                </a:extLst>
              </p:cNvPr>
              <p:cNvCxnSpPr>
                <a:cxnSpLocks/>
              </p:cNvCxnSpPr>
              <p:nvPr/>
            </p:nvCxnSpPr>
            <p:spPr>
              <a:xfrm>
                <a:off x="15785166" y="1052612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C304D8F0-612B-468C-9230-03AB46362433}"/>
                  </a:ext>
                </a:extLst>
              </p:cNvPr>
              <p:cNvCxnSpPr>
                <a:cxnSpLocks/>
              </p:cNvCxnSpPr>
              <p:nvPr/>
            </p:nvCxnSpPr>
            <p:spPr>
              <a:xfrm>
                <a:off x="15806392" y="13194437"/>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8" name="TextBox 137">
              <a:extLst>
                <a:ext uri="{FF2B5EF4-FFF2-40B4-BE49-F238E27FC236}">
                  <a16:creationId xmlns:a16="http://schemas.microsoft.com/office/drawing/2014/main" id="{5CDD878C-C600-483E-85F2-FEDA2F5FCF78}"/>
                </a:ext>
              </a:extLst>
            </p:cNvPr>
            <p:cNvSpPr txBox="1"/>
            <p:nvPr/>
          </p:nvSpPr>
          <p:spPr>
            <a:xfrm>
              <a:off x="23992664" y="5704705"/>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Alma Dulce Gomez</a:t>
              </a:r>
            </a:p>
            <a:p>
              <a:r>
                <a:rPr lang="en-US" sz="3200" dirty="0">
                  <a:solidFill>
                    <a:schemeClr val="bg1"/>
                  </a:solidFill>
                </a:rPr>
                <a:t>	</a:t>
              </a:r>
              <a:r>
                <a:rPr lang="en-US" sz="2800" b="1" dirty="0">
                  <a:solidFill>
                    <a:schemeClr val="bg1"/>
                  </a:solidFill>
                </a:rPr>
                <a:t>Prj Specialist MTY, MEX </a:t>
              </a:r>
              <a:br>
                <a:rPr lang="en-US" sz="2800" b="1" dirty="0">
                  <a:solidFill>
                    <a:schemeClr val="bg1"/>
                  </a:solidFill>
                </a:rPr>
              </a:br>
              <a:r>
                <a:rPr lang="en-US" sz="2800" b="1" dirty="0">
                  <a:solidFill>
                    <a:schemeClr val="bg1"/>
                  </a:solidFill>
                </a:rPr>
                <a:t>               </a:t>
              </a:r>
              <a:r>
                <a:rPr lang="en-US" sz="2000" dirty="0">
                  <a:solidFill>
                    <a:schemeClr val="bg1"/>
                  </a:solidFill>
                </a:rPr>
                <a:t>Idea Evolution (PP and Energy)</a:t>
              </a:r>
              <a:endParaRPr lang="en-US" sz="2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3810270" y="8340829"/>
              <a:ext cx="6522132"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Sonia Irasema Arzola</a:t>
              </a:r>
              <a:endParaRPr lang="en-US" sz="32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Idea Evolution (Industry &amp; Ecobuildings)</a:t>
              </a:r>
              <a:endParaRPr lang="en-US" sz="32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15874675" y="6390579"/>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Andres Chapa</a:t>
              </a:r>
            </a:p>
            <a:p>
              <a:r>
                <a:rPr lang="en-US" sz="3200" dirty="0">
                  <a:solidFill>
                    <a:schemeClr val="bg1"/>
                  </a:solidFill>
                </a:rPr>
                <a:t>	  </a:t>
              </a:r>
              <a:r>
                <a:rPr lang="en-US" sz="2800" b="1" dirty="0">
                  <a:solidFill>
                    <a:schemeClr val="bg1"/>
                  </a:solidFill>
                </a:rPr>
                <a:t>Prj Specialist MTY, MEX </a:t>
              </a:r>
            </a:p>
            <a:p>
              <a:r>
                <a:rPr lang="en-US" sz="2800" dirty="0">
                  <a:solidFill>
                    <a:schemeClr val="bg1"/>
                  </a:solidFill>
                </a:rPr>
                <a:t>	</a:t>
              </a:r>
              <a:r>
                <a:rPr lang="en-US" sz="2000" dirty="0">
                  <a:solidFill>
                    <a:schemeClr val="bg1"/>
                  </a:solidFill>
                </a:rPr>
                <a:t>   Idea Evolution (Ecobuilding &amp; PP)</a:t>
              </a:r>
              <a:endParaRPr lang="en-US" sz="2800" dirty="0">
                <a:solidFill>
                  <a:schemeClr val="bg1"/>
                </a:solidFill>
              </a:endParaRPr>
            </a:p>
          </p:txBody>
        </p:sp>
        <p:sp>
          <p:nvSpPr>
            <p:cNvPr id="141" name="TextBox 140">
              <a:extLst>
                <a:ext uri="{FF2B5EF4-FFF2-40B4-BE49-F238E27FC236}">
                  <a16:creationId xmlns:a16="http://schemas.microsoft.com/office/drawing/2014/main" id="{643320B0-4B7D-4748-9AF8-330545EDCD16}"/>
                </a:ext>
              </a:extLst>
            </p:cNvPr>
            <p:cNvSpPr txBox="1"/>
            <p:nvPr/>
          </p:nvSpPr>
          <p:spPr>
            <a:xfrm>
              <a:off x="15874675" y="9065544"/>
              <a:ext cx="633973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Salma Elisa Arteaga</a:t>
              </a:r>
              <a:endParaRPr lang="en-US" sz="28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(Retail &amp; Projects)</a:t>
              </a:r>
              <a:endParaRPr lang="en-US" sz="3200" dirty="0">
                <a:solidFill>
                  <a:schemeClr val="bg1"/>
                </a:solidFill>
              </a:endParaRPr>
            </a:p>
          </p:txBody>
        </p:sp>
        <p:sp>
          <p:nvSpPr>
            <p:cNvPr id="146" name="TextBox 145">
              <a:extLst>
                <a:ext uri="{FF2B5EF4-FFF2-40B4-BE49-F238E27FC236}">
                  <a16:creationId xmlns:a16="http://schemas.microsoft.com/office/drawing/2014/main" id="{E2A8FD67-3FA4-4D84-9253-86F781E1C470}"/>
                </a:ext>
              </a:extLst>
            </p:cNvPr>
            <p:cNvSpPr txBox="1"/>
            <p:nvPr/>
          </p:nvSpPr>
          <p:spPr>
            <a:xfrm>
              <a:off x="23793034" y="10955939"/>
              <a:ext cx="6522132"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Alex Casillas</a:t>
              </a:r>
            </a:p>
            <a:p>
              <a:r>
                <a:rPr lang="en-US" sz="3200" dirty="0">
                  <a:solidFill>
                    <a:schemeClr val="bg1"/>
                  </a:solidFill>
                </a:rPr>
                <a:t>	   </a:t>
              </a:r>
              <a:r>
                <a:rPr lang="en-US" sz="2800" b="1" dirty="0">
                  <a:solidFill>
                    <a:schemeClr val="bg1"/>
                  </a:solidFill>
                </a:rPr>
                <a:t>Prj Specialist MTY, MEX</a:t>
              </a:r>
            </a:p>
            <a:p>
              <a:r>
                <a:rPr lang="en-US" sz="2800" dirty="0">
                  <a:solidFill>
                    <a:schemeClr val="bg1"/>
                  </a:solidFill>
                </a:rPr>
                <a:t>	   </a:t>
              </a:r>
              <a:r>
                <a:rPr lang="en-US" sz="2000" dirty="0">
                  <a:solidFill>
                    <a:schemeClr val="bg1"/>
                  </a:solidFill>
                </a:rPr>
                <a:t> Idea Evolution (ITD and Industry)</a:t>
              </a:r>
              <a:endParaRPr lang="en-US" sz="28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16023644" y="11681891"/>
              <a:ext cx="619076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Raul Raygoza</a:t>
              </a: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(Energy and Retail)</a:t>
              </a:r>
              <a:endParaRPr lang="en-US" sz="3200" dirty="0">
                <a:solidFill>
                  <a:schemeClr val="bg1"/>
                </a:solidFill>
              </a:endParaRPr>
            </a:p>
          </p:txBody>
        </p:sp>
        <p:sp>
          <p:nvSpPr>
            <p:cNvPr id="149" name="Oval 148">
              <a:extLst>
                <a:ext uri="{FF2B5EF4-FFF2-40B4-BE49-F238E27FC236}">
                  <a16:creationId xmlns:a16="http://schemas.microsoft.com/office/drawing/2014/main" id="{AD821C9C-1B66-4779-8C69-E14322CCE861}"/>
                </a:ext>
              </a:extLst>
            </p:cNvPr>
            <p:cNvSpPr/>
            <p:nvPr/>
          </p:nvSpPr>
          <p:spPr>
            <a:xfrm>
              <a:off x="15259875" y="11639671"/>
              <a:ext cx="2017882" cy="198985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0" dirty="0"/>
            </a:p>
          </p:txBody>
        </p:sp>
        <p:pic>
          <p:nvPicPr>
            <p:cNvPr id="150" name="Picture 149">
              <a:extLst>
                <a:ext uri="{FF2B5EF4-FFF2-40B4-BE49-F238E27FC236}">
                  <a16:creationId xmlns:a16="http://schemas.microsoft.com/office/drawing/2014/main" id="{0AB7539B-2365-4B92-B2F1-8F0FD5A31FB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53388" y="12056425"/>
              <a:ext cx="1076205" cy="1345253"/>
            </a:xfrm>
            <a:prstGeom prst="rect">
              <a:avLst/>
            </a:prstGeom>
          </p:spPr>
        </p:pic>
        <p:grpSp>
          <p:nvGrpSpPr>
            <p:cNvPr id="153" name="Group 152">
              <a:extLst>
                <a:ext uri="{FF2B5EF4-FFF2-40B4-BE49-F238E27FC236}">
                  <a16:creationId xmlns:a16="http://schemas.microsoft.com/office/drawing/2014/main" id="{01A88B2A-6BDE-40B4-AE92-468DDCF83D3E}"/>
                </a:ext>
              </a:extLst>
            </p:cNvPr>
            <p:cNvGrpSpPr/>
            <p:nvPr/>
          </p:nvGrpSpPr>
          <p:grpSpPr>
            <a:xfrm>
              <a:off x="22837538" y="5891624"/>
              <a:ext cx="592131" cy="6367062"/>
              <a:chOff x="15768868" y="6183862"/>
              <a:chExt cx="592131" cy="6367062"/>
            </a:xfrm>
          </p:grpSpPr>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flipH="1">
                <a:off x="15799843" y="6183862"/>
                <a:ext cx="29480" cy="634260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p:cNvCxnSpPr>
              <p:nvPr/>
            </p:nvCxnSpPr>
            <p:spPr>
              <a:xfrm>
                <a:off x="15799843" y="7035388"/>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15768868" y="9542369"/>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15806392" y="12550924"/>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a:off x="14592759" y="5843409"/>
              <a:ext cx="836573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a:picLocks noChangeAspect="1"/>
            </p:cNvPicPr>
            <p:nvPr/>
          </p:nvPicPr>
          <p:blipFill>
            <a:blip r:embed="rId5"/>
            <a:stretch>
              <a:fillRect/>
            </a:stretch>
          </p:blipFill>
          <p:spPr>
            <a:xfrm>
              <a:off x="23392145" y="5645473"/>
              <a:ext cx="2006727" cy="2141458"/>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a:picLocks noChangeAspect="1"/>
            </p:cNvPicPr>
            <p:nvPr/>
          </p:nvPicPr>
          <p:blipFill rotWithShape="1">
            <a:blip r:embed="rId6"/>
            <a:srcRect l="2842" r="-1"/>
            <a:stretch/>
          </p:blipFill>
          <p:spPr>
            <a:xfrm>
              <a:off x="15345790" y="6182516"/>
              <a:ext cx="1987876" cy="212010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1" name="Picture 150">
              <a:extLst>
                <a:ext uri="{FF2B5EF4-FFF2-40B4-BE49-F238E27FC236}">
                  <a16:creationId xmlns:a16="http://schemas.microsoft.com/office/drawing/2014/main" id="{B634EE46-7AE8-4FE9-9041-68163A42A606}"/>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4857" r="25036" b="15880"/>
            <a:stretch/>
          </p:blipFill>
          <p:spPr>
            <a:xfrm>
              <a:off x="23352698" y="10860042"/>
              <a:ext cx="2123620" cy="2071773"/>
            </a:xfrm>
            <a:prstGeom prst="ellipse">
              <a:avLst/>
            </a:prstGeom>
            <a:ln w="12700" cap="rnd">
              <a:solidFill>
                <a:srgbClr val="C8C6BD"/>
              </a:solidFill>
              <a:prstDash val="solid"/>
            </a:ln>
            <a:effectLst/>
          </p:spPr>
        </p:pic>
        <p:pic>
          <p:nvPicPr>
            <p:cNvPr id="152" name="Picture 151">
              <a:extLst>
                <a:ext uri="{FF2B5EF4-FFF2-40B4-BE49-F238E27FC236}">
                  <a16:creationId xmlns:a16="http://schemas.microsoft.com/office/drawing/2014/main" id="{3A3416DC-5F84-4BD3-A552-C63804D091E7}"/>
                </a:ext>
              </a:extLst>
            </p:cNvPr>
            <p:cNvPicPr>
              <a:picLocks noChangeAspect="1"/>
            </p:cNvPicPr>
            <p:nvPr/>
          </p:nvPicPr>
          <p:blipFill>
            <a:blip r:embed="rId8"/>
            <a:stretch>
              <a:fillRect/>
            </a:stretch>
          </p:blipFill>
          <p:spPr>
            <a:xfrm>
              <a:off x="15309562" y="11702078"/>
              <a:ext cx="1963855" cy="1909290"/>
            </a:xfrm>
            <a:prstGeom prst="ellipse">
              <a:avLst/>
            </a:prstGeom>
            <a:ln w="12700" cap="rnd">
              <a:solidFill>
                <a:srgbClr val="C8C6BD"/>
              </a:solidFill>
              <a:prstDash val="solid"/>
            </a:ln>
            <a:effectLst/>
          </p:spPr>
        </p:pic>
      </p:grpSp>
      <p:sp>
        <p:nvSpPr>
          <p:cNvPr id="163" name="Rectangle 162">
            <a:extLst>
              <a:ext uri="{FF2B5EF4-FFF2-40B4-BE49-F238E27FC236}">
                <a16:creationId xmlns:a16="http://schemas.microsoft.com/office/drawing/2014/main" id="{B6B0BC87-787F-45A8-9DBD-0528965F02C3}"/>
              </a:ext>
            </a:extLst>
          </p:cNvPr>
          <p:cNvSpPr/>
          <p:nvPr/>
        </p:nvSpPr>
        <p:spPr>
          <a:xfrm>
            <a:off x="17447037" y="5160826"/>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Generation &amp; Evolution</a:t>
            </a:r>
          </a:p>
        </p:txBody>
      </p:sp>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a:off x="20596656" y="5812299"/>
            <a:ext cx="0" cy="89440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89E39A8D-B237-4999-8B54-424E090E68CD}"/>
              </a:ext>
            </a:extLst>
          </p:cNvPr>
          <p:cNvGrpSpPr/>
          <p:nvPr/>
        </p:nvGrpSpPr>
        <p:grpSpPr>
          <a:xfrm>
            <a:off x="927626" y="7395755"/>
            <a:ext cx="6427395" cy="2108534"/>
            <a:chOff x="583371" y="5649225"/>
            <a:chExt cx="6597855" cy="2108534"/>
          </a:xfrm>
        </p:grpSpPr>
        <p:sp>
          <p:nvSpPr>
            <p:cNvPr id="55" name="TextBox 54">
              <a:extLst>
                <a:ext uri="{FF2B5EF4-FFF2-40B4-BE49-F238E27FC236}">
                  <a16:creationId xmlns:a16="http://schemas.microsoft.com/office/drawing/2014/main" id="{B81AF20B-2097-46B3-9BA3-3DB822EE062A}"/>
                </a:ext>
              </a:extLst>
            </p:cNvPr>
            <p:cNvSpPr txBox="1"/>
            <p:nvPr/>
          </p:nvSpPr>
          <p:spPr>
            <a:xfrm>
              <a:off x="1308256" y="5714529"/>
              <a:ext cx="587297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Julio Olivares</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b="1" dirty="0">
                  <a:solidFill>
                    <a:schemeClr val="bg1"/>
                  </a:solidFill>
                </a:rPr>
                <a:t>            </a:t>
              </a:r>
              <a:r>
                <a:rPr lang="en-US" sz="2069" b="1" dirty="0">
                  <a:solidFill>
                    <a:schemeClr val="bg1"/>
                  </a:solidFill>
                </a:rPr>
                <a:t>IT Coordination / Web Apps Dev</a:t>
              </a:r>
              <a:endParaRPr lang="en-US" sz="2956" b="1" dirty="0">
                <a:solidFill>
                  <a:schemeClr val="bg1"/>
                </a:solidFill>
              </a:endParaRPr>
            </a:p>
          </p:txBody>
        </p:sp>
        <p:sp>
          <p:nvSpPr>
            <p:cNvPr id="56" name="Oval 55">
              <a:extLst>
                <a:ext uri="{FF2B5EF4-FFF2-40B4-BE49-F238E27FC236}">
                  <a16:creationId xmlns:a16="http://schemas.microsoft.com/office/drawing/2014/main" id="{37455965-C2DE-4512-B4A7-FAFF0801FF00}"/>
                </a:ext>
              </a:extLst>
            </p:cNvPr>
            <p:cNvSpPr/>
            <p:nvPr/>
          </p:nvSpPr>
          <p:spPr>
            <a:xfrm>
              <a:off x="587424" y="564922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83371" y="5668382"/>
              <a:ext cx="2115467" cy="20893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3078128-9A28-417D-8B2E-50CB902A243B}"/>
              </a:ext>
            </a:extLst>
          </p:cNvPr>
          <p:cNvGrpSpPr/>
          <p:nvPr/>
        </p:nvGrpSpPr>
        <p:grpSpPr>
          <a:xfrm>
            <a:off x="1042286" y="9966596"/>
            <a:ext cx="5596683" cy="2047456"/>
            <a:chOff x="935803" y="7895325"/>
            <a:chExt cx="5596683" cy="2047456"/>
          </a:xfrm>
        </p:grpSpPr>
        <p:sp>
          <p:nvSpPr>
            <p:cNvPr id="13" name="TextBox 12">
              <a:extLst>
                <a:ext uri="{FF2B5EF4-FFF2-40B4-BE49-F238E27FC236}">
                  <a16:creationId xmlns:a16="http://schemas.microsoft.com/office/drawing/2014/main" id="{141464E2-B99B-49C7-B397-04671016CD55}"/>
                </a:ext>
              </a:extLst>
            </p:cNvPr>
            <p:cNvSpPr txBox="1"/>
            <p:nvPr/>
          </p:nvSpPr>
          <p:spPr>
            <a:xfrm>
              <a:off x="1580019" y="7895325"/>
              <a:ext cx="495246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Luis Perez</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35803" y="7911193"/>
              <a:ext cx="2031588" cy="20315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7" name="Group 16">
            <a:extLst>
              <a:ext uri="{FF2B5EF4-FFF2-40B4-BE49-F238E27FC236}">
                <a16:creationId xmlns:a16="http://schemas.microsoft.com/office/drawing/2014/main" id="{8CD50503-C3CA-4FFD-A156-C569A95C4EC0}"/>
              </a:ext>
            </a:extLst>
          </p:cNvPr>
          <p:cNvGrpSpPr/>
          <p:nvPr/>
        </p:nvGrpSpPr>
        <p:grpSpPr>
          <a:xfrm>
            <a:off x="7971588" y="7320277"/>
            <a:ext cx="5649242" cy="2102382"/>
            <a:chOff x="12127973" y="8004242"/>
            <a:chExt cx="5649242" cy="2102382"/>
          </a:xfrm>
        </p:grpSpPr>
        <p:sp>
          <p:nvSpPr>
            <p:cNvPr id="15" name="TextBox 14">
              <a:extLst>
                <a:ext uri="{FF2B5EF4-FFF2-40B4-BE49-F238E27FC236}">
                  <a16:creationId xmlns:a16="http://schemas.microsoft.com/office/drawing/2014/main" id="{0B7D6DB8-04B9-462C-B570-D043F1DCBEB5}"/>
                </a:ext>
              </a:extLst>
            </p:cNvPr>
            <p:cNvSpPr txBox="1"/>
            <p:nvPr/>
          </p:nvSpPr>
          <p:spPr>
            <a:xfrm>
              <a:off x="12940296" y="8025507"/>
              <a:ext cx="483691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Garcia</a:t>
              </a:r>
            </a:p>
            <a:p>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6" name="Oval 15">
              <a:extLst>
                <a:ext uri="{FF2B5EF4-FFF2-40B4-BE49-F238E27FC236}">
                  <a16:creationId xmlns:a16="http://schemas.microsoft.com/office/drawing/2014/main" id="{0E8652F5-7D04-40B8-B3C0-16D323510BBA}"/>
                </a:ext>
              </a:extLst>
            </p:cNvPr>
            <p:cNvSpPr/>
            <p:nvPr/>
          </p:nvSpPr>
          <p:spPr>
            <a:xfrm>
              <a:off x="12127973" y="8004242"/>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0" name="Picture 19">
              <a:extLst>
                <a:ext uri="{FF2B5EF4-FFF2-40B4-BE49-F238E27FC236}">
                  <a16:creationId xmlns:a16="http://schemas.microsoft.com/office/drawing/2014/main" id="{D231F84F-ED0C-4D28-8BDC-780A209B450A}"/>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2161616" y="8020954"/>
              <a:ext cx="2085670" cy="208567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22" name="Group 21">
            <a:extLst>
              <a:ext uri="{FF2B5EF4-FFF2-40B4-BE49-F238E27FC236}">
                <a16:creationId xmlns:a16="http://schemas.microsoft.com/office/drawing/2014/main" id="{70205C91-5801-4B5F-8A6A-71F2FA19FCB8}"/>
              </a:ext>
            </a:extLst>
          </p:cNvPr>
          <p:cNvGrpSpPr/>
          <p:nvPr/>
        </p:nvGrpSpPr>
        <p:grpSpPr>
          <a:xfrm>
            <a:off x="883468" y="12242956"/>
            <a:ext cx="5967984" cy="2089759"/>
            <a:chOff x="12193708" y="10215985"/>
            <a:chExt cx="5967984" cy="2089759"/>
          </a:xfrm>
        </p:grpSpPr>
        <p:sp>
          <p:nvSpPr>
            <p:cNvPr id="51" name="TextBox 50">
              <a:extLst>
                <a:ext uri="{FF2B5EF4-FFF2-40B4-BE49-F238E27FC236}">
                  <a16:creationId xmlns:a16="http://schemas.microsoft.com/office/drawing/2014/main" id="{7DBFB692-F2B8-4267-A64A-C1F751502B4B}"/>
                </a:ext>
              </a:extLst>
            </p:cNvPr>
            <p:cNvSpPr txBox="1"/>
            <p:nvPr/>
          </p:nvSpPr>
          <p:spPr>
            <a:xfrm>
              <a:off x="12890483" y="10300819"/>
              <a:ext cx="527120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Jean Alvarado</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52" name="Oval 51">
              <a:extLst>
                <a:ext uri="{FF2B5EF4-FFF2-40B4-BE49-F238E27FC236}">
                  <a16:creationId xmlns:a16="http://schemas.microsoft.com/office/drawing/2014/main" id="{74705EE0-0418-4FF6-85DF-9DBA273DB49E}"/>
                </a:ext>
              </a:extLst>
            </p:cNvPr>
            <p:cNvSpPr/>
            <p:nvPr/>
          </p:nvSpPr>
          <p:spPr>
            <a:xfrm>
              <a:off x="12193708" y="1021598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1" name="Picture 20">
              <a:extLst>
                <a:ext uri="{FF2B5EF4-FFF2-40B4-BE49-F238E27FC236}">
                  <a16:creationId xmlns:a16="http://schemas.microsoft.com/office/drawing/2014/main" id="{F414F011-F347-4229-92D2-FC3AC001CBAF}"/>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217582" y="10217652"/>
              <a:ext cx="2085669" cy="2085669"/>
            </a:xfrm>
            <a:prstGeom prst="ellipse">
              <a:avLst/>
            </a:prstGeom>
            <a:ln w="63500" cap="rnd">
              <a:noFill/>
            </a:ln>
            <a:effectLst/>
          </p:spPr>
        </p:pic>
      </p:grpSp>
      <p:grpSp>
        <p:nvGrpSpPr>
          <p:cNvPr id="26" name="Group 25">
            <a:extLst>
              <a:ext uri="{FF2B5EF4-FFF2-40B4-BE49-F238E27FC236}">
                <a16:creationId xmlns:a16="http://schemas.microsoft.com/office/drawing/2014/main" id="{39C99200-E67C-4C5E-AF60-AD536675CD39}"/>
              </a:ext>
            </a:extLst>
          </p:cNvPr>
          <p:cNvGrpSpPr/>
          <p:nvPr/>
        </p:nvGrpSpPr>
        <p:grpSpPr>
          <a:xfrm>
            <a:off x="7868043" y="9950212"/>
            <a:ext cx="6169026" cy="2092302"/>
            <a:chOff x="12297974" y="12417321"/>
            <a:chExt cx="6169026" cy="2092302"/>
          </a:xfrm>
        </p:grpSpPr>
        <p:sp>
          <p:nvSpPr>
            <p:cNvPr id="44" name="TextBox 43">
              <a:extLst>
                <a:ext uri="{FF2B5EF4-FFF2-40B4-BE49-F238E27FC236}">
                  <a16:creationId xmlns:a16="http://schemas.microsoft.com/office/drawing/2014/main" id="{1D09BA36-3C58-4C50-B2A5-D046A80DEBC8}"/>
                </a:ext>
              </a:extLst>
            </p:cNvPr>
            <p:cNvSpPr txBox="1"/>
            <p:nvPr/>
          </p:nvSpPr>
          <p:spPr>
            <a:xfrm>
              <a:off x="13000353" y="12484241"/>
              <a:ext cx="546664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Brenda Mezquitic</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45" name="Oval 44">
              <a:extLst>
                <a:ext uri="{FF2B5EF4-FFF2-40B4-BE49-F238E27FC236}">
                  <a16:creationId xmlns:a16="http://schemas.microsoft.com/office/drawing/2014/main" id="{0AD80689-3214-41CA-AA9F-5C68C195C6F5}"/>
                </a:ext>
              </a:extLst>
            </p:cNvPr>
            <p:cNvSpPr/>
            <p:nvPr/>
          </p:nvSpPr>
          <p:spPr>
            <a:xfrm>
              <a:off x="12297974" y="12417321"/>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9" name="Picture 48">
              <a:extLst>
                <a:ext uri="{FF2B5EF4-FFF2-40B4-BE49-F238E27FC236}">
                  <a16:creationId xmlns:a16="http://schemas.microsoft.com/office/drawing/2014/main" id="{C506B515-A060-4447-8F4C-9BBF7E471ACA}"/>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2312665" y="12481117"/>
              <a:ext cx="2085669" cy="2028506"/>
            </a:xfrm>
            <a:prstGeom prst="ellipse">
              <a:avLst/>
            </a:prstGeom>
            <a:ln w="63500" cap="rnd">
              <a:noFill/>
            </a:ln>
            <a:effectLst/>
          </p:spPr>
        </p:pic>
      </p:grpSp>
      <p:pic>
        <p:nvPicPr>
          <p:cNvPr id="74" name="Picture 73">
            <a:extLst>
              <a:ext uri="{FF2B5EF4-FFF2-40B4-BE49-F238E27FC236}">
                <a16:creationId xmlns:a16="http://schemas.microsoft.com/office/drawing/2014/main" id="{AEA9B676-30A9-4915-AFF0-52EAA62E4473}"/>
              </a:ext>
            </a:extLst>
          </p:cNvPr>
          <p:cNvPicPr>
            <a:picLocks noChangeAspect="1"/>
          </p:cNvPicPr>
          <p:nvPr/>
        </p:nvPicPr>
        <p:blipFill>
          <a:blip r:embed="rId14"/>
          <a:stretch>
            <a:fillRect/>
          </a:stretch>
        </p:blipFill>
        <p:spPr>
          <a:xfrm>
            <a:off x="15715002" y="9367031"/>
            <a:ext cx="2074357" cy="2074357"/>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a:picLocks noChangeAspect="1"/>
          </p:cNvPicPr>
          <p:nvPr/>
        </p:nvPicPr>
        <p:blipFill rotWithShape="1">
          <a:blip r:embed="rId15"/>
          <a:srcRect l="8650" t="74728" r="88473" b="14315"/>
          <a:stretch/>
        </p:blipFill>
        <p:spPr>
          <a:xfrm>
            <a:off x="23940297" y="8757469"/>
            <a:ext cx="2062888" cy="1946971"/>
          </a:xfrm>
          <a:prstGeom prst="ellipse">
            <a:avLst/>
          </a:prstGeom>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1404</Words>
  <Application>Microsoft Office PowerPoint</Application>
  <PresentationFormat>Custom</PresentationFormat>
  <Paragraphs>414</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2019-02-19T20:38:07Z</dcterms:modified>
</cp:coreProperties>
</file>